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Layouts/slideLayout9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_rels/slideLayout78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2.xml.rels" ContentType="application/vnd.openxmlformats-package.relationships+xml"/>
  <Override PartName="/ppt/slideLayouts/slideLayout8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3.png" ContentType="image/png"/>
  <Override PartName="/ppt/media/image4.png" ContentType="image/png"/>
  <Override PartName="/ppt/media/image12.png" ContentType="image/png"/>
  <Override PartName="/ppt/media/image7.png" ContentType="image/png"/>
  <Override PartName="/ppt/media/image5.png" ContentType="image/png"/>
  <Override PartName="/ppt/media/image9.png" ContentType="image/png"/>
  <Override PartName="/ppt/media/image10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8.png" ContentType="image/png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5.xml.rels" ContentType="application/vnd.openxmlformats-package.relationships+xml"/>
  <Override PartName="/ppt/slideMasters/slideMaster9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7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7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68d1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10;p2" descr=""/>
          <p:cNvPicPr/>
          <p:nvPr/>
        </p:nvPicPr>
        <p:blipFill>
          <a:blip r:embed="rId2"/>
          <a:stretch/>
        </p:blipFill>
        <p:spPr>
          <a:xfrm>
            <a:off x="0" y="-20520"/>
            <a:ext cx="9142560" cy="514224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-720" y="3540240"/>
            <a:ext cx="6182640" cy="1156320"/>
          </a:xfrm>
          <a:custGeom>
            <a:avLst/>
            <a:gdLst/>
            <a:ahLst/>
            <a:rect l="l" t="t" r="r" b="b"/>
            <a:pathLst>
              <a:path w="247364" h="46307">
                <a:moveTo>
                  <a:pt x="34" y="9423"/>
                </a:moveTo>
                <a:lnTo>
                  <a:pt x="245855" y="46307"/>
                </a:lnTo>
                <a:lnTo>
                  <a:pt x="247364" y="43457"/>
                </a:lnTo>
                <a:lnTo>
                  <a:pt x="0" y="0"/>
                </a:lnTo>
                <a:close/>
              </a:path>
            </a:pathLst>
          </a:custGeom>
          <a:solidFill>
            <a:srgbClr val="add5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2"/>
          <p:cNvSpPr/>
          <p:nvPr/>
        </p:nvSpPr>
        <p:spPr>
          <a:xfrm>
            <a:off x="465480" y="251640"/>
            <a:ext cx="7021440" cy="41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Imagem 3" descr=""/>
          <p:cNvPicPr/>
          <p:nvPr/>
        </p:nvPicPr>
        <p:blipFill>
          <a:blip r:embed="rId3"/>
          <a:stretch/>
        </p:blipFill>
        <p:spPr>
          <a:xfrm>
            <a:off x="7596360" y="2427840"/>
            <a:ext cx="1187640" cy="182628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-720" y="-720"/>
            <a:ext cx="9143640" cy="5143320"/>
          </a:xfrm>
          <a:custGeom>
            <a:avLst/>
            <a:gdLst/>
            <a:ahLst/>
            <a:rect l="l" t="t" r="r" b="b"/>
            <a:pathLst>
              <a:path w="365808" h="205788">
                <a:moveTo>
                  <a:pt x="24" y="0"/>
                </a:moveTo>
                <a:lnTo>
                  <a:pt x="306348" y="24"/>
                </a:lnTo>
                <a:lnTo>
                  <a:pt x="365808" y="205764"/>
                </a:lnTo>
                <a:lnTo>
                  <a:pt x="0" y="20578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" name="Google Shape;31;p4" descr=""/>
          <p:cNvPicPr/>
          <p:nvPr/>
        </p:nvPicPr>
        <p:blipFill>
          <a:blip r:embed="rId2"/>
          <a:stretch/>
        </p:blipFill>
        <p:spPr>
          <a:xfrm>
            <a:off x="1440" y="309240"/>
            <a:ext cx="9143640" cy="514224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7651080" y="0"/>
            <a:ext cx="1380240" cy="4705200"/>
          </a:xfrm>
          <a:custGeom>
            <a:avLst/>
            <a:gdLst/>
            <a:ahLst/>
            <a:rect l="l" t="t" r="r" b="b"/>
            <a:pathLst>
              <a:path w="55269" h="188262">
                <a:moveTo>
                  <a:pt x="5953" y="0"/>
                </a:moveTo>
                <a:lnTo>
                  <a:pt x="55269" y="188262"/>
                </a:lnTo>
                <a:lnTo>
                  <a:pt x="54507" y="188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3"/>
          <p:cNvSpPr/>
          <p:nvPr/>
        </p:nvSpPr>
        <p:spPr>
          <a:xfrm flipH="1">
            <a:off x="8258040" y="4081680"/>
            <a:ext cx="883080" cy="1060560"/>
          </a:xfrm>
          <a:prstGeom prst="rtTriangle">
            <a:avLst/>
          </a:prstGeom>
          <a:solidFill>
            <a:srgbClr val="c2e0a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4"/>
          <p:cNvSpPr/>
          <p:nvPr/>
        </p:nvSpPr>
        <p:spPr>
          <a:xfrm flipH="1">
            <a:off x="8258040" y="4259160"/>
            <a:ext cx="883080" cy="883080"/>
          </a:xfrm>
          <a:prstGeom prst="rtTriangle">
            <a:avLst/>
          </a:prstGeom>
          <a:solidFill>
            <a:srgbClr val="add5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Imagem 47" descr=""/>
          <p:cNvPicPr/>
          <p:nvPr/>
        </p:nvPicPr>
        <p:blipFill>
          <a:blip r:embed="rId3"/>
          <a:stretch/>
        </p:blipFill>
        <p:spPr>
          <a:xfrm>
            <a:off x="8280000" y="195480"/>
            <a:ext cx="703800" cy="1027440"/>
          </a:xfrm>
          <a:prstGeom prst="rect">
            <a:avLst/>
          </a:prstGeom>
          <a:ln>
            <a:noFill/>
          </a:ln>
        </p:spPr>
      </p:pic>
      <p:sp>
        <p:nvSpPr>
          <p:cNvPr id="48" name="CustomShape 5"/>
          <p:cNvSpPr/>
          <p:nvPr/>
        </p:nvSpPr>
        <p:spPr>
          <a:xfrm>
            <a:off x="8424000" y="4608000"/>
            <a:ext cx="575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6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1"/>
          <p:cNvGrpSpPr/>
          <p:nvPr/>
        </p:nvGrpSpPr>
        <p:grpSpPr>
          <a:xfrm>
            <a:off x="-311040" y="0"/>
            <a:ext cx="10202040" cy="5447160"/>
            <a:chOff x="-311040" y="0"/>
            <a:chExt cx="10202040" cy="5447160"/>
          </a:xfrm>
        </p:grpSpPr>
        <p:grpSp>
          <p:nvGrpSpPr>
            <p:cNvPr id="88" name="Group 2"/>
            <p:cNvGrpSpPr/>
            <p:nvPr/>
          </p:nvGrpSpPr>
          <p:grpSpPr>
            <a:xfrm>
              <a:off x="77760" y="0"/>
              <a:ext cx="9144000" cy="5143680"/>
              <a:chOff x="77760" y="0"/>
              <a:chExt cx="9144000" cy="5143680"/>
            </a:xfrm>
          </p:grpSpPr>
          <p:grpSp>
            <p:nvGrpSpPr>
              <p:cNvPr id="89" name="Group 3"/>
              <p:cNvGrpSpPr/>
              <p:nvPr/>
            </p:nvGrpSpPr>
            <p:grpSpPr>
              <a:xfrm>
                <a:off x="77760" y="0"/>
                <a:ext cx="2513880" cy="5142960"/>
                <a:chOff x="77760" y="0"/>
                <a:chExt cx="2513880" cy="5142960"/>
              </a:xfrm>
            </p:grpSpPr>
            <p:sp>
              <p:nvSpPr>
                <p:cNvPr id="90" name="CustomShape 4"/>
                <p:cNvSpPr/>
                <p:nvPr/>
              </p:nvSpPr>
              <p:spPr>
                <a:xfrm>
                  <a:off x="992160" y="0"/>
                  <a:ext cx="159948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1" name="CustomShape 5"/>
                <p:cNvSpPr/>
                <p:nvPr/>
              </p:nvSpPr>
              <p:spPr>
                <a:xfrm>
                  <a:off x="77760" y="0"/>
                  <a:ext cx="45648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2" name="CustomShape 6"/>
                <p:cNvSpPr/>
                <p:nvPr/>
              </p:nvSpPr>
              <p:spPr>
                <a:xfrm>
                  <a:off x="306360" y="0"/>
                  <a:ext cx="76140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93" name="Group 7"/>
              <p:cNvGrpSpPr/>
              <p:nvPr/>
            </p:nvGrpSpPr>
            <p:grpSpPr>
              <a:xfrm>
                <a:off x="500400" y="0"/>
                <a:ext cx="2513880" cy="5142960"/>
                <a:chOff x="500400" y="0"/>
                <a:chExt cx="2513880" cy="5142960"/>
              </a:xfrm>
            </p:grpSpPr>
            <p:sp>
              <p:nvSpPr>
                <p:cNvPr id="94" name="CustomShape 8"/>
                <p:cNvSpPr/>
                <p:nvPr/>
              </p:nvSpPr>
              <p:spPr>
                <a:xfrm>
                  <a:off x="1414800" y="0"/>
                  <a:ext cx="159948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5" name="CustomShape 9"/>
                <p:cNvSpPr/>
                <p:nvPr/>
              </p:nvSpPr>
              <p:spPr>
                <a:xfrm>
                  <a:off x="500400" y="0"/>
                  <a:ext cx="45648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6" name="CustomShape 10"/>
                <p:cNvSpPr/>
                <p:nvPr/>
              </p:nvSpPr>
              <p:spPr>
                <a:xfrm>
                  <a:off x="729000" y="0"/>
                  <a:ext cx="76140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grpSp>
            <p:nvGrpSpPr>
              <p:cNvPr id="97" name="Group 11"/>
              <p:cNvGrpSpPr/>
              <p:nvPr/>
            </p:nvGrpSpPr>
            <p:grpSpPr>
              <a:xfrm>
                <a:off x="6707880" y="720"/>
                <a:ext cx="2513880" cy="5142960"/>
                <a:chOff x="6707880" y="720"/>
                <a:chExt cx="2513880" cy="5142960"/>
              </a:xfrm>
            </p:grpSpPr>
            <p:sp>
              <p:nvSpPr>
                <p:cNvPr id="98" name="CustomShape 12"/>
                <p:cNvSpPr/>
                <p:nvPr/>
              </p:nvSpPr>
              <p:spPr>
                <a:xfrm rot="10800000">
                  <a:off x="6707880" y="360"/>
                  <a:ext cx="159948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99" name="CustomShape 13"/>
                <p:cNvSpPr/>
                <p:nvPr/>
              </p:nvSpPr>
              <p:spPr>
                <a:xfrm rot="10800000">
                  <a:off x="8765280" y="720"/>
                  <a:ext cx="45648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00" name="CustomShape 14"/>
                <p:cNvSpPr/>
                <p:nvPr/>
              </p:nvSpPr>
              <p:spPr>
                <a:xfrm rot="10800000">
                  <a:off x="8231760" y="720"/>
                  <a:ext cx="761400" cy="514296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101" name="CustomShape 15"/>
              <p:cNvSpPr/>
              <p:nvPr/>
            </p:nvSpPr>
            <p:spPr>
              <a:xfrm>
                <a:off x="3887640" y="0"/>
                <a:ext cx="2818800" cy="514296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2" name="CustomShape 16"/>
              <p:cNvSpPr/>
              <p:nvPr/>
            </p:nvSpPr>
            <p:spPr>
              <a:xfrm>
                <a:off x="2973240" y="0"/>
                <a:ext cx="456480" cy="514296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03" name="CustomShape 17"/>
              <p:cNvSpPr/>
              <p:nvPr/>
            </p:nvSpPr>
            <p:spPr>
              <a:xfrm>
                <a:off x="3201840" y="0"/>
                <a:ext cx="761400" cy="514296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04" name="CustomShape 18"/>
            <p:cNvSpPr/>
            <p:nvPr/>
          </p:nvSpPr>
          <p:spPr>
            <a:xfrm>
              <a:off x="65880" y="3776400"/>
              <a:ext cx="9143280" cy="880920"/>
            </a:xfrm>
            <a:custGeom>
              <a:avLst/>
              <a:gdLst/>
              <a:ah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5" name="CustomShape 19"/>
            <p:cNvSpPr/>
            <p:nvPr/>
          </p:nvSpPr>
          <p:spPr>
            <a:xfrm>
              <a:off x="65880" y="2600640"/>
              <a:ext cx="9143280" cy="667440"/>
            </a:xfrm>
            <a:custGeom>
              <a:avLst/>
              <a:gdLst/>
              <a:ah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20"/>
            <p:cNvSpPr/>
            <p:nvPr/>
          </p:nvSpPr>
          <p:spPr>
            <a:xfrm>
              <a:off x="54000" y="4230720"/>
              <a:ext cx="3003840" cy="907920"/>
            </a:xfrm>
            <a:custGeom>
              <a:avLst/>
              <a:gdLst/>
              <a:ah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7" name="CustomShape 21"/>
            <p:cNvSpPr/>
            <p:nvPr/>
          </p:nvSpPr>
          <p:spPr>
            <a:xfrm>
              <a:off x="65880" y="3963240"/>
              <a:ext cx="9143280" cy="1108080"/>
            </a:xfrm>
            <a:custGeom>
              <a:avLst/>
              <a:gdLst/>
              <a:ah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8" name="CustomShape 22"/>
            <p:cNvSpPr/>
            <p:nvPr/>
          </p:nvSpPr>
          <p:spPr>
            <a:xfrm>
              <a:off x="2215080" y="3849120"/>
              <a:ext cx="6981840" cy="1289160"/>
            </a:xfrm>
            <a:custGeom>
              <a:avLst/>
              <a:gdLst/>
              <a:ah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6480">
              <a:solidFill>
                <a:schemeClr val="bg1">
                  <a:alpha val="2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9" name="CustomShape 23"/>
            <p:cNvSpPr/>
            <p:nvPr/>
          </p:nvSpPr>
          <p:spPr>
            <a:xfrm rot="1404600">
              <a:off x="3246120" y="216792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CustomShape 24"/>
            <p:cNvSpPr/>
            <p:nvPr/>
          </p:nvSpPr>
          <p:spPr>
            <a:xfrm rot="1404600">
              <a:off x="3970080" y="311832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1" name="CustomShape 25"/>
            <p:cNvSpPr/>
            <p:nvPr/>
          </p:nvSpPr>
          <p:spPr>
            <a:xfrm rot="1404600">
              <a:off x="3979800" y="121788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2" name="CustomShape 26"/>
            <p:cNvSpPr/>
            <p:nvPr/>
          </p:nvSpPr>
          <p:spPr>
            <a:xfrm rot="1404600">
              <a:off x="3227040" y="26784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27"/>
            <p:cNvSpPr/>
            <p:nvPr/>
          </p:nvSpPr>
          <p:spPr>
            <a:xfrm rot="1404600">
              <a:off x="4713120" y="406116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4" name="CustomShape 28"/>
            <p:cNvSpPr/>
            <p:nvPr/>
          </p:nvSpPr>
          <p:spPr>
            <a:xfrm rot="1404600">
              <a:off x="-140760" y="3174840"/>
              <a:ext cx="1189800" cy="1102680"/>
            </a:xfrm>
            <a:custGeom>
              <a:avLst/>
              <a:gdLst/>
              <a:ah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5" name="CustomShape 29"/>
            <p:cNvSpPr/>
            <p:nvPr/>
          </p:nvSpPr>
          <p:spPr>
            <a:xfrm rot="1404600">
              <a:off x="274320" y="407556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6" name="CustomShape 30"/>
            <p:cNvSpPr/>
            <p:nvPr/>
          </p:nvSpPr>
          <p:spPr>
            <a:xfrm rot="1404600">
              <a:off x="303120" y="216108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7" name="CustomShape 31"/>
            <p:cNvSpPr/>
            <p:nvPr/>
          </p:nvSpPr>
          <p:spPr>
            <a:xfrm rot="1404600">
              <a:off x="1026720" y="311832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8" name="CustomShape 32"/>
            <p:cNvSpPr/>
            <p:nvPr/>
          </p:nvSpPr>
          <p:spPr>
            <a:xfrm rot="1404600">
              <a:off x="1760400" y="408276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9" name="CustomShape 33"/>
            <p:cNvSpPr/>
            <p:nvPr/>
          </p:nvSpPr>
          <p:spPr>
            <a:xfrm rot="1404600">
              <a:off x="1779480" y="216792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0" name="CustomShape 34"/>
            <p:cNvSpPr/>
            <p:nvPr/>
          </p:nvSpPr>
          <p:spPr>
            <a:xfrm rot="1404600">
              <a:off x="1045800" y="119664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1" name="CustomShape 35"/>
            <p:cNvSpPr/>
            <p:nvPr/>
          </p:nvSpPr>
          <p:spPr>
            <a:xfrm rot="1404600">
              <a:off x="7056360" y="313236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2" name="CustomShape 36"/>
            <p:cNvSpPr/>
            <p:nvPr/>
          </p:nvSpPr>
          <p:spPr>
            <a:xfrm rot="1404600">
              <a:off x="7799040" y="408960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3" name="CustomShape 37"/>
            <p:cNvSpPr/>
            <p:nvPr/>
          </p:nvSpPr>
          <p:spPr>
            <a:xfrm rot="1404600">
              <a:off x="7799040" y="2175120"/>
              <a:ext cx="1510560" cy="1102680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600">
              <a:solidFill>
                <a:schemeClr val="bg1">
                  <a:alpha val="8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4" name="CustomShape 38"/>
            <p:cNvSpPr/>
            <p:nvPr/>
          </p:nvSpPr>
          <p:spPr>
            <a:xfrm rot="1404600">
              <a:off x="8547120" y="3065760"/>
              <a:ext cx="1172880" cy="1102680"/>
            </a:xfrm>
            <a:custGeom>
              <a:avLst/>
              <a:gdLst/>
              <a:ah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5" name="CustomShape 39"/>
            <p:cNvSpPr/>
            <p:nvPr/>
          </p:nvSpPr>
          <p:spPr>
            <a:xfrm rot="1404600">
              <a:off x="8547120" y="1157760"/>
              <a:ext cx="1171440" cy="1103040"/>
            </a:xfrm>
            <a:custGeom>
              <a:avLst/>
              <a:gdLst/>
              <a:ah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noFill/>
            <a:ln w="12600">
              <a:solidFill>
                <a:schemeClr val="bg1">
                  <a:alpha val="12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26" name="CustomShape 40"/>
          <p:cNvSpPr/>
          <p:nvPr/>
        </p:nvSpPr>
        <p:spPr>
          <a:xfrm>
            <a:off x="457200" y="250200"/>
            <a:ext cx="8228880" cy="4638600"/>
          </a:xfrm>
          <a:prstGeom prst="rect">
            <a:avLst/>
          </a:prstGeom>
          <a:solidFill>
            <a:schemeClr val="bg1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41"/>
          <p:cNvSpPr/>
          <p:nvPr/>
        </p:nvSpPr>
        <p:spPr>
          <a:xfrm>
            <a:off x="4561200" y="-16200"/>
            <a:ext cx="3678480" cy="52380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42"/>
          <p:cNvSpPr/>
          <p:nvPr/>
        </p:nvSpPr>
        <p:spPr>
          <a:xfrm>
            <a:off x="4649040" y="-16200"/>
            <a:ext cx="3504600" cy="467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PlaceHolder 4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</a:t>
            </a:r>
            <a:r>
              <a:rPr b="0" lang="pt-BR" sz="4400" spc="-1" strike="noStrike">
                <a:latin typeface="Arial"/>
              </a:rPr>
              <a:t>para </a:t>
            </a:r>
            <a:r>
              <a:rPr b="0" lang="pt-BR" sz="4400" spc="-1" strike="noStrike">
                <a:latin typeface="Arial"/>
              </a:rPr>
              <a:t>editar o </a:t>
            </a:r>
            <a:r>
              <a:rPr b="0" lang="pt-BR" sz="4400" spc="-1" strike="noStrike">
                <a:latin typeface="Arial"/>
              </a:rPr>
              <a:t>formato </a:t>
            </a:r>
            <a:r>
              <a:rPr b="0" lang="pt-BR" sz="4400" spc="-1" strike="noStrike">
                <a:latin typeface="Arial"/>
              </a:rPr>
              <a:t>do texto </a:t>
            </a:r>
            <a:r>
              <a:rPr b="0" lang="pt-BR" sz="4400" spc="-1" strike="noStrike">
                <a:latin typeface="Arial"/>
              </a:rPr>
              <a:t>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30" name="PlaceHolder 4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75;p10" descr=""/>
          <p:cNvPicPr/>
          <p:nvPr/>
        </p:nvPicPr>
        <p:blipFill>
          <a:blip r:embed="rId2"/>
          <a:srcRect l="2050" t="39132" r="72685" b="36312"/>
          <a:stretch/>
        </p:blipFill>
        <p:spPr>
          <a:xfrm rot="5400000">
            <a:off x="567000" y="521640"/>
            <a:ext cx="2307240" cy="1261440"/>
          </a:xfrm>
          <a:prstGeom prst="rect">
            <a:avLst/>
          </a:prstGeom>
          <a:ln>
            <a:noFill/>
          </a:ln>
        </p:spPr>
      </p:pic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</a:t>
            </a:r>
            <a:r>
              <a:rPr b="0" lang="pt-BR" sz="4400" spc="-1" strike="noStrike">
                <a:latin typeface="Arial"/>
              </a:rPr>
              <a:t>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</a:t>
            </a:r>
            <a:r>
              <a:rPr b="0" lang="pt-BR" sz="3200" spc="-1" strike="noStrike">
                <a:latin typeface="Arial"/>
              </a:rPr>
              <a:t>formato do texto da </a:t>
            </a:r>
            <a:r>
              <a:rPr b="0" lang="pt-BR" sz="3200" spc="-1" strike="noStrike">
                <a:latin typeface="Arial"/>
              </a:rPr>
              <a:t>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</a:t>
            </a:r>
            <a:r>
              <a:rPr b="0" lang="pt-BR" sz="2800" spc="-1" strike="noStrike">
                <a:latin typeface="Arial"/>
              </a:rPr>
              <a:t>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</a:t>
            </a:r>
            <a:r>
              <a:rPr b="0" lang="pt-BR" sz="2400" spc="-1" strike="noStrike">
                <a:latin typeface="Arial"/>
              </a:rPr>
              <a:t>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</a:t>
            </a:r>
            <a:r>
              <a:rPr b="0" lang="pt-BR" sz="2000" spc="-1" strike="noStrike">
                <a:latin typeface="Arial"/>
              </a:rPr>
              <a:t>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</a:t>
            </a:r>
            <a:r>
              <a:rPr b="0" lang="pt-BR" sz="2000" spc="-1" strike="noStrike">
                <a:latin typeface="Arial"/>
              </a:rPr>
              <a:t>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</a:t>
            </a:r>
            <a:r>
              <a:rPr b="0" lang="pt-BR" sz="2000" spc="-1" strike="noStrike">
                <a:latin typeface="Arial"/>
              </a:rPr>
              <a:t>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</a:t>
            </a:r>
            <a:r>
              <a:rPr b="0" lang="pt-BR" sz="2000" spc="-1" strike="noStrike">
                <a:latin typeface="Arial"/>
              </a:rPr>
              <a:t>estrutura de </a:t>
            </a:r>
            <a:r>
              <a:rPr b="0" lang="pt-BR" sz="2000" spc="-1" strike="noStrike">
                <a:latin typeface="Arial"/>
              </a:rPr>
              <a:t>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-720" y="-1080"/>
            <a:ext cx="9155520" cy="5153400"/>
          </a:xfrm>
          <a:custGeom>
            <a:avLst/>
            <a:gdLst/>
            <a:ahLst/>
            <a:rect l="l" t="t" r="r" b="b"/>
            <a:pathLst>
              <a:path w="366284" h="206195">
                <a:moveTo>
                  <a:pt x="0" y="205812"/>
                </a:moveTo>
                <a:lnTo>
                  <a:pt x="0" y="37553"/>
                </a:lnTo>
                <a:lnTo>
                  <a:pt x="365784" y="0"/>
                </a:lnTo>
                <a:lnTo>
                  <a:pt x="366284" y="20619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7" name="Google Shape;20;p3" descr=""/>
          <p:cNvPicPr/>
          <p:nvPr/>
        </p:nvPicPr>
        <p:blipFill>
          <a:blip r:embed="rId2"/>
          <a:stretch/>
        </p:blipFill>
        <p:spPr>
          <a:xfrm>
            <a:off x="-720" y="4680"/>
            <a:ext cx="9145440" cy="5142240"/>
          </a:xfrm>
          <a:prstGeom prst="rect">
            <a:avLst/>
          </a:prstGeom>
          <a:ln>
            <a:noFill/>
          </a:ln>
        </p:spPr>
      </p:pic>
      <p:sp>
        <p:nvSpPr>
          <p:cNvPr id="208" name="CustomShape 2"/>
          <p:cNvSpPr/>
          <p:nvPr/>
        </p:nvSpPr>
        <p:spPr>
          <a:xfrm>
            <a:off x="-720" y="31320"/>
            <a:ext cx="8943120" cy="913680"/>
          </a:xfrm>
          <a:custGeom>
            <a:avLst/>
            <a:gdLst/>
            <a:ahLst/>
            <a:rect l="l" t="t" r="r" b="b"/>
            <a:pathLst>
              <a:path w="357780" h="36611">
                <a:moveTo>
                  <a:pt x="2" y="36611"/>
                </a:moveTo>
                <a:lnTo>
                  <a:pt x="0" y="29328"/>
                </a:lnTo>
                <a:lnTo>
                  <a:pt x="346522" y="500"/>
                </a:lnTo>
                <a:lnTo>
                  <a:pt x="3577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3"/>
          <p:cNvSpPr/>
          <p:nvPr/>
        </p:nvSpPr>
        <p:spPr>
          <a:xfrm rot="10800000">
            <a:off x="11147040" y="2642760"/>
            <a:ext cx="1000440" cy="879840"/>
          </a:xfrm>
          <a:prstGeom prst="rtTriangle">
            <a:avLst/>
          </a:prstGeom>
          <a:solidFill>
            <a:srgbClr val="72bf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4"/>
          <p:cNvSpPr/>
          <p:nvPr/>
        </p:nvSpPr>
        <p:spPr>
          <a:xfrm rot="10800000">
            <a:off x="11147040" y="2201040"/>
            <a:ext cx="1000440" cy="732600"/>
          </a:xfrm>
          <a:prstGeom prst="rtTriangle">
            <a:avLst/>
          </a:prstGeom>
          <a:solidFill>
            <a:srgbClr val="c2e0a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5"/>
          <p:cNvSpPr/>
          <p:nvPr/>
        </p:nvSpPr>
        <p:spPr>
          <a:xfrm>
            <a:off x="7310880" y="421200"/>
            <a:ext cx="1217160" cy="113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0" lang="pt-BR" sz="20000" spc="-1" strike="noStrike">
                <a:solidFill>
                  <a:srgbClr val="595959"/>
                </a:solidFill>
                <a:latin typeface="Arial"/>
                <a:ea typeface="Arial"/>
              </a:rPr>
              <a:t>”</a:t>
            </a:r>
            <a:endParaRPr b="0" lang="pt-BR" sz="20000" spc="-1" strike="noStrike">
              <a:latin typeface="Arial"/>
            </a:endParaRPr>
          </a:p>
        </p:txBody>
      </p:sp>
      <p:sp>
        <p:nvSpPr>
          <p:cNvPr id="212" name="CustomShape 6"/>
          <p:cNvSpPr/>
          <p:nvPr/>
        </p:nvSpPr>
        <p:spPr>
          <a:xfrm>
            <a:off x="7374600" y="3992760"/>
            <a:ext cx="573840" cy="486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PlaceHolder 7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14" name="PlaceHolder 8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</a:t>
            </a:r>
            <a:r>
              <a:rPr b="0" lang="pt-BR" sz="3200" spc="-1" strike="noStrike">
                <a:latin typeface="Arial"/>
              </a:rPr>
              <a:t>formato do texto da </a:t>
            </a:r>
            <a:r>
              <a:rPr b="0" lang="pt-BR" sz="3200" spc="-1" strike="noStrike">
                <a:latin typeface="Arial"/>
              </a:rPr>
              <a:t>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</a:t>
            </a:r>
            <a:r>
              <a:rPr b="0" lang="pt-BR" sz="2800" spc="-1" strike="noStrike">
                <a:latin typeface="Arial"/>
              </a:rPr>
              <a:t>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</a:t>
            </a:r>
            <a:r>
              <a:rPr b="0" lang="pt-BR" sz="2400" spc="-1" strike="noStrike">
                <a:latin typeface="Arial"/>
              </a:rPr>
              <a:t>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</a:t>
            </a:r>
            <a:r>
              <a:rPr b="0" lang="pt-BR" sz="2000" spc="-1" strike="noStrike">
                <a:latin typeface="Arial"/>
              </a:rPr>
              <a:t>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</a:t>
            </a:r>
            <a:r>
              <a:rPr b="0" lang="pt-BR" sz="2000" spc="-1" strike="noStrike">
                <a:latin typeface="Arial"/>
              </a:rPr>
              <a:t>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</a:t>
            </a:r>
            <a:r>
              <a:rPr b="0" lang="pt-BR" sz="2000" spc="-1" strike="noStrike">
                <a:latin typeface="Arial"/>
              </a:rPr>
              <a:t>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</a:t>
            </a:r>
            <a:r>
              <a:rPr b="0" lang="pt-BR" sz="2000" spc="-1" strike="noStrike">
                <a:latin typeface="Arial"/>
              </a:rPr>
              <a:t>estrutura de </a:t>
            </a:r>
            <a:r>
              <a:rPr b="0" lang="pt-BR" sz="2000" spc="-1" strike="noStrike">
                <a:latin typeface="Arial"/>
              </a:rPr>
              <a:t>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-720" y="-9000"/>
            <a:ext cx="9155880" cy="5153400"/>
          </a:xfrm>
          <a:custGeom>
            <a:avLst/>
            <a:gdLst/>
            <a:ahLst/>
            <a:rect l="l" t="t" r="r" b="b"/>
            <a:pathLst>
              <a:path w="366292" h="206195">
                <a:moveTo>
                  <a:pt x="8" y="383"/>
                </a:moveTo>
                <a:lnTo>
                  <a:pt x="0" y="172858"/>
                </a:lnTo>
                <a:lnTo>
                  <a:pt x="365792" y="206195"/>
                </a:lnTo>
                <a:lnTo>
                  <a:pt x="36629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2" name="Google Shape;41;p5" descr=""/>
          <p:cNvPicPr/>
          <p:nvPr/>
        </p:nvPicPr>
        <p:blipFill>
          <a:blip r:embed="rId2"/>
          <a:srcRect l="0" t="1232" r="0" b="0"/>
          <a:stretch/>
        </p:blipFill>
        <p:spPr>
          <a:xfrm rot="10800000">
            <a:off x="27438840" y="15313680"/>
            <a:ext cx="9145440" cy="5084280"/>
          </a:xfrm>
          <a:prstGeom prst="rect">
            <a:avLst/>
          </a:prstGeom>
          <a:ln>
            <a:noFill/>
          </a:ln>
        </p:spPr>
      </p:pic>
      <p:sp>
        <p:nvSpPr>
          <p:cNvPr id="253" name="CustomShape 2"/>
          <p:cNvSpPr/>
          <p:nvPr/>
        </p:nvSpPr>
        <p:spPr>
          <a:xfrm>
            <a:off x="-720" y="4269960"/>
            <a:ext cx="8943120" cy="843480"/>
          </a:xfrm>
          <a:custGeom>
            <a:avLst/>
            <a:gdLst/>
            <a:ahLst/>
            <a:rect l="l" t="t" r="r" b="b"/>
            <a:pathLst>
              <a:path w="357778" h="33802">
                <a:moveTo>
                  <a:pt x="24" y="0"/>
                </a:moveTo>
                <a:lnTo>
                  <a:pt x="0" y="5182"/>
                </a:lnTo>
                <a:lnTo>
                  <a:pt x="346520" y="33302"/>
                </a:lnTo>
                <a:lnTo>
                  <a:pt x="357778" y="3380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CustomShape 3"/>
          <p:cNvSpPr/>
          <p:nvPr/>
        </p:nvSpPr>
        <p:spPr>
          <a:xfrm flipH="1">
            <a:off x="8160840" y="4367520"/>
            <a:ext cx="980280" cy="775080"/>
          </a:xfrm>
          <a:prstGeom prst="rtTriangle">
            <a:avLst/>
          </a:prstGeom>
          <a:solidFill>
            <a:srgbClr val="72bf44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4"/>
          <p:cNvSpPr/>
          <p:nvPr/>
        </p:nvSpPr>
        <p:spPr>
          <a:xfrm flipH="1">
            <a:off x="8160840" y="4497120"/>
            <a:ext cx="980280" cy="645120"/>
          </a:xfrm>
          <a:prstGeom prst="rtTriangle">
            <a:avLst/>
          </a:prstGeom>
          <a:solidFill>
            <a:srgbClr val="add5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PlaceHolder 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57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Clique para editar o formato do texto da estrutura de tópicos</a:t>
            </a:r>
            <a:endParaRPr b="0" lang="pt-B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2.º nível da estrutura de tópicos</a:t>
            </a:r>
            <a:endParaRPr b="0" lang="pt-B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3.º nível da estrutura de tópicos</a:t>
            </a:r>
            <a:endParaRPr b="0" lang="pt-B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4.º nível da estrutura de tópicos</a:t>
            </a:r>
            <a:endParaRPr b="0" lang="pt-B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5.º nível da estrutura de tópicos</a:t>
            </a:r>
            <a:endParaRPr b="0" lang="pt-B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6.º nível da estrutura de tópicos</a:t>
            </a:r>
            <a:endParaRPr b="0" lang="pt-B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7.º nível da estrutura de tópicos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58" name="PlaceHolder 7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Clique para editar o formato do texto da estrutura de tópicos</a:t>
            </a:r>
            <a:endParaRPr b="0" lang="pt-B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2.º nível da estrutura de tópicos</a:t>
            </a:r>
            <a:endParaRPr b="0" lang="pt-B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3.º nível da estrutura de tópicos</a:t>
            </a:r>
            <a:endParaRPr b="0" lang="pt-B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4.º nível da estrutura de tópicos</a:t>
            </a:r>
            <a:endParaRPr b="0" lang="pt-B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5.º nível da estrutura de tópicos</a:t>
            </a:r>
            <a:endParaRPr b="0" lang="pt-B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6.º nível da estrutura de tópicos</a:t>
            </a:r>
            <a:endParaRPr b="0" lang="pt-B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7.º nível da estrutura de tópicos</a:t>
            </a:r>
            <a:endParaRPr b="0" lang="pt-B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2743200" y="0"/>
            <a:ext cx="6399360" cy="514224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96" name="Google Shape;64;p8" descr=""/>
          <p:cNvPicPr/>
          <p:nvPr/>
        </p:nvPicPr>
        <p:blipFill>
          <a:blip r:embed="rId2"/>
          <a:stretch/>
        </p:blipFill>
        <p:spPr>
          <a:xfrm>
            <a:off x="1899360" y="0"/>
            <a:ext cx="1814760" cy="5142240"/>
          </a:xfrm>
          <a:prstGeom prst="rect">
            <a:avLst/>
          </a:prstGeom>
          <a:ln>
            <a:noFill/>
          </a:ln>
        </p:spPr>
      </p:pic>
      <p:sp>
        <p:nvSpPr>
          <p:cNvPr id="297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6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CustomShape 1"/>
          <p:cNvSpPr/>
          <p:nvPr/>
        </p:nvSpPr>
        <p:spPr>
          <a:xfrm>
            <a:off x="860400" y="2589120"/>
            <a:ext cx="4012560" cy="43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3f3f3f"/>
                </a:solidFill>
                <a:latin typeface="arial"/>
                <a:ea typeface="Roboto"/>
              </a:rPr>
              <a:t>Nome do Discente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3f3f3f"/>
                </a:solidFill>
                <a:latin typeface="arial"/>
                <a:ea typeface="Roboto"/>
              </a:rPr>
              <a:t>Prof. Orientador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</p:txBody>
      </p:sp>
      <p:sp>
        <p:nvSpPr>
          <p:cNvPr id="410" name="CustomShape 2"/>
          <p:cNvSpPr/>
          <p:nvPr/>
        </p:nvSpPr>
        <p:spPr>
          <a:xfrm>
            <a:off x="200520" y="1181160"/>
            <a:ext cx="6556680" cy="67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3f3f3f"/>
                </a:solidFill>
                <a:latin typeface="arial"/>
                <a:ea typeface="Roboto Black"/>
              </a:rPr>
              <a:t>Modelo para Apresentações 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411" name="CustomShape 3"/>
          <p:cNvSpPr/>
          <p:nvPr/>
        </p:nvSpPr>
        <p:spPr>
          <a:xfrm>
            <a:off x="-144000" y="4428000"/>
            <a:ext cx="4391640" cy="41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endParaRPr b="0" lang="pt-BR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ffffff"/>
                </a:solidFill>
                <a:latin typeface="arial"/>
                <a:ea typeface="Roboto Light"/>
              </a:rPr>
              <a:t>Barra do Garças, XX de dezembro de 2019.</a:t>
            </a:r>
            <a:endParaRPr b="0" lang="pt-B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CustomShape 1"/>
          <p:cNvSpPr/>
          <p:nvPr/>
        </p:nvSpPr>
        <p:spPr>
          <a:xfrm>
            <a:off x="311760" y="444960"/>
            <a:ext cx="6961320" cy="5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3f3f3f"/>
                </a:solidFill>
                <a:latin typeface="arial"/>
                <a:ea typeface="Roboto"/>
              </a:rPr>
              <a:t>Sumário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413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CustomShape 3"/>
          <p:cNvSpPr/>
          <p:nvPr/>
        </p:nvSpPr>
        <p:spPr>
          <a:xfrm>
            <a:off x="628200" y="1152360"/>
            <a:ext cx="6644880" cy="34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marL="457200" indent="-341640">
              <a:lnSpc>
                <a:spcPct val="100000"/>
              </a:lnSpc>
              <a:buClr>
                <a:srgbClr val="595959"/>
              </a:buClr>
              <a:buFont typeface="Roboto"/>
              <a:buChar char="▸"/>
            </a:pPr>
            <a:r>
              <a:rPr b="0" lang="pt-BR" sz="1800" spc="-1" strike="noStrike">
                <a:solidFill>
                  <a:srgbClr val="3f3f3f"/>
                </a:solidFill>
                <a:latin typeface="arial"/>
                <a:ea typeface="Roboto"/>
              </a:rPr>
              <a:t>Informações</a:t>
            </a:r>
            <a:endParaRPr b="0" lang="pt-BR" sz="1800" spc="-1" strike="noStrike">
              <a:latin typeface="arial"/>
            </a:endParaRPr>
          </a:p>
          <a:p>
            <a:pPr marL="457200" indent="-341640">
              <a:lnSpc>
                <a:spcPct val="100000"/>
              </a:lnSpc>
              <a:spcBef>
                <a:spcPts val="1001"/>
              </a:spcBef>
              <a:buClr>
                <a:srgbClr val="595959"/>
              </a:buClr>
              <a:buFont typeface="Roboto"/>
              <a:buChar char="▸"/>
            </a:pPr>
            <a:r>
              <a:rPr b="0" lang="pt-BR" sz="1800" spc="-1" strike="noStrike">
                <a:solidFill>
                  <a:srgbClr val="3f3f3f"/>
                </a:solidFill>
                <a:latin typeface="arial"/>
                <a:ea typeface="Roboto"/>
              </a:rPr>
              <a:t>Layouts</a:t>
            </a:r>
            <a:endParaRPr b="0" lang="pt-BR" sz="1800" spc="-1" strike="noStrike">
              <a:latin typeface="arial"/>
            </a:endParaRPr>
          </a:p>
          <a:p>
            <a:pPr marL="457200" indent="-341640">
              <a:lnSpc>
                <a:spcPct val="100000"/>
              </a:lnSpc>
              <a:spcBef>
                <a:spcPts val="1001"/>
              </a:spcBef>
              <a:buClr>
                <a:srgbClr val="595959"/>
              </a:buClr>
              <a:buFont typeface="Roboto"/>
              <a:buChar char="▸"/>
            </a:pPr>
            <a:r>
              <a:rPr b="0" lang="pt-BR" sz="1800" spc="-1" strike="noStrike">
                <a:solidFill>
                  <a:srgbClr val="3f3f3f"/>
                </a:solidFill>
                <a:latin typeface="arial"/>
                <a:ea typeface="Roboto"/>
              </a:rPr>
              <a:t>Exemplos</a:t>
            </a:r>
            <a:endParaRPr b="0" lang="pt-BR" sz="1800" spc="-1" strike="noStrike">
              <a:latin typeface="arial"/>
            </a:endParaRPr>
          </a:p>
          <a:p>
            <a:pPr marL="457200" indent="-354240">
              <a:lnSpc>
                <a:spcPct val="115000"/>
              </a:lnSpc>
              <a:spcBef>
                <a:spcPts val="1001"/>
              </a:spcBef>
              <a:spcAft>
                <a:spcPts val="1001"/>
              </a:spcAft>
              <a:buClr>
                <a:srgbClr val="666666"/>
              </a:buClr>
              <a:buFont typeface="Roboto"/>
              <a:buChar char="▸"/>
            </a:pPr>
            <a:r>
              <a:rPr b="0" lang="pt-BR" sz="1800" spc="-1" strike="noStrike">
                <a:solidFill>
                  <a:srgbClr val="3f3f3f"/>
                </a:solidFill>
                <a:latin typeface="arial"/>
                <a:ea typeface="Roboto"/>
              </a:rPr>
              <a:t>Logos mais utilizadas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CustomShape 1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CustomShape 2"/>
          <p:cNvSpPr/>
          <p:nvPr/>
        </p:nvSpPr>
        <p:spPr>
          <a:xfrm flipH="1">
            <a:off x="4385520" y="460440"/>
            <a:ext cx="4037040" cy="4273920"/>
          </a:xfrm>
          <a:prstGeom prst="snip1Rect">
            <a:avLst>
              <a:gd name="adj" fmla="val 16667"/>
            </a:avLst>
          </a:prstGeom>
          <a:solidFill>
            <a:srgbClr val="efefe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7" name="CustomShape 3"/>
          <p:cNvSpPr/>
          <p:nvPr/>
        </p:nvSpPr>
        <p:spPr>
          <a:xfrm>
            <a:off x="574560" y="2664000"/>
            <a:ext cx="237744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just">
              <a:lnSpc>
                <a:spcPct val="100000"/>
              </a:lnSpc>
            </a:pPr>
            <a:r>
              <a:rPr b="1" lang="pt-BR" sz="1800" spc="-1" strike="noStrike">
                <a:solidFill>
                  <a:srgbClr val="ffffff"/>
                </a:solidFill>
                <a:latin typeface="arial"/>
              </a:rPr>
              <a:t>Dica</a:t>
            </a:r>
            <a:r>
              <a:rPr b="0" lang="pt-BR" sz="1800" spc="-1" strike="noStrike">
                <a:solidFill>
                  <a:srgbClr val="ffffff"/>
                </a:solidFill>
                <a:latin typeface="arial"/>
              </a:rPr>
              <a:t>: use sempre a mesma fonte em todos os slides.</a:t>
            </a:r>
            <a:endParaRPr b="0" lang="pt-BR" sz="1800" spc="-1" strike="noStrike">
              <a:solidFill>
                <a:srgbClr val="ffffff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800" spc="-1" strike="noStrike">
                <a:solidFill>
                  <a:srgbClr val="ffffff"/>
                </a:solidFill>
                <a:latin typeface="arial"/>
              </a:rPr>
              <a:t>Sugestão</a:t>
            </a:r>
            <a:r>
              <a:rPr b="0" lang="pt-BR" sz="1800" spc="-1" strike="noStrike">
                <a:solidFill>
                  <a:srgbClr val="ffffff"/>
                </a:solidFill>
                <a:latin typeface="arial"/>
              </a:rPr>
              <a:t>: Arial ou Times New Roman.</a:t>
            </a:r>
            <a:endParaRPr b="0" lang="pt-B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8" name="CustomShape 4"/>
          <p:cNvSpPr/>
          <p:nvPr/>
        </p:nvSpPr>
        <p:spPr>
          <a:xfrm>
            <a:off x="5112000" y="1860120"/>
            <a:ext cx="2377440" cy="13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999999"/>
                </a:solidFill>
                <a:latin typeface="arial"/>
              </a:rPr>
              <a:t>Insira figura, gráfico, tabela, ou </a:t>
            </a:r>
            <a:r>
              <a:rPr b="0" lang="pt-BR" sz="1800" spc="-1" strike="noStrike">
                <a:solidFill>
                  <a:srgbClr val="999999"/>
                </a:solidFill>
                <a:latin typeface="arial"/>
              </a:rPr>
              <a:t>até mesmo dados estatísticos.</a:t>
            </a:r>
            <a:endParaRPr b="0" lang="pt-BR" sz="1800" spc="-1" strike="noStrike">
              <a:solidFill>
                <a:srgbClr val="999999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CustomShape 1"/>
          <p:cNvSpPr/>
          <p:nvPr/>
        </p:nvSpPr>
        <p:spPr>
          <a:xfrm>
            <a:off x="591840" y="1450800"/>
            <a:ext cx="6746760" cy="230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15000"/>
              </a:lnSpc>
              <a:spcBef>
                <a:spcPts val="601"/>
              </a:spcBef>
            </a:pP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Use este layout para </a:t>
            </a:r>
            <a:r>
              <a:rPr b="1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citações</a:t>
            </a: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 que geraram algum impacto em sua </a:t>
            </a:r>
            <a:r>
              <a:rPr b="1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pesquisa</a:t>
            </a: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, ou falas de </a:t>
            </a:r>
            <a:r>
              <a:rPr b="1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entrevistas</a:t>
            </a: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, respostas impactantes de </a:t>
            </a:r>
            <a:r>
              <a:rPr b="1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questionários</a:t>
            </a: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. Também use o </a:t>
            </a:r>
            <a:r>
              <a:rPr b="1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negrito</a:t>
            </a: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 para ressaltar alguma palavra </a:t>
            </a:r>
            <a:r>
              <a:rPr b="1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importante</a:t>
            </a:r>
            <a:r>
              <a:rPr b="0" i="1" lang="pt-BR" sz="2200" spc="-1" strike="noStrike">
                <a:solidFill>
                  <a:srgbClr val="3f3f3f"/>
                </a:solidFill>
                <a:latin typeface="arial"/>
                <a:ea typeface="Georgia"/>
              </a:rPr>
              <a:t>.</a:t>
            </a:r>
            <a:endParaRPr b="0" lang="pt-BR" sz="2200" spc="-1" strike="noStrike">
              <a:latin typeface="arial"/>
            </a:endParaRPr>
          </a:p>
        </p:txBody>
      </p:sp>
      <p:sp>
        <p:nvSpPr>
          <p:cNvPr id="420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1" name="CustomShape 3"/>
          <p:cNvSpPr/>
          <p:nvPr/>
        </p:nvSpPr>
        <p:spPr>
          <a:xfrm>
            <a:off x="1566000" y="4042800"/>
            <a:ext cx="6459120" cy="59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r>
              <a:rPr b="1" lang="pt-BR" sz="1800" spc="-1" strike="noStrike">
                <a:solidFill>
                  <a:srgbClr val="3f3f3f"/>
                </a:solidFill>
                <a:latin typeface="arial"/>
                <a:ea typeface="Raleway"/>
              </a:rPr>
              <a:t>(sobrenome, nome) ou Entrevistado A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ustomShape 1"/>
          <p:cNvSpPr/>
          <p:nvPr/>
        </p:nvSpPr>
        <p:spPr>
          <a:xfrm>
            <a:off x="311760" y="444960"/>
            <a:ext cx="8519040" cy="5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3f3f3f"/>
                </a:solidFill>
                <a:latin typeface="arial"/>
                <a:ea typeface="Roboto"/>
              </a:rPr>
              <a:t>Layout: título e dois conteúdos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423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4" name="CustomShape 3"/>
          <p:cNvSpPr/>
          <p:nvPr/>
        </p:nvSpPr>
        <p:spPr>
          <a:xfrm>
            <a:off x="624960" y="1294560"/>
            <a:ext cx="3609720" cy="241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marL="457200" indent="-316080" algn="just"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  <a:buClr>
                <a:srgbClr val="3f3f3f"/>
              </a:buClr>
              <a:buFont typeface="Wingdings" charset="2"/>
              <a:buChar char=""/>
            </a:pPr>
            <a:r>
              <a:rPr b="0" lang="pt-BR" sz="1400" spc="-1" strike="noStrike">
                <a:solidFill>
                  <a:srgbClr val="3f3f3f"/>
                </a:solidFill>
                <a:latin typeface="arial"/>
                <a:ea typeface="Roboto"/>
              </a:rPr>
              <a:t>Dica: para listas (marcadores ou numeradas), sempre utilize entre os tópicos o ponto e vírgula (;), e ao final utilize o ponto final (.);</a:t>
            </a:r>
            <a:endParaRPr b="0" lang="pt-BR" sz="1400" spc="-1" strike="noStrike">
              <a:latin typeface="arial"/>
              <a:ea typeface="Noto Sans CJK SC"/>
            </a:endParaRPr>
          </a:p>
          <a:p>
            <a:pPr marL="457200" indent="-316080" algn="just"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  <a:buClr>
                <a:srgbClr val="3f3f3f"/>
              </a:buClr>
              <a:buFont typeface="Wingdings" charset="2"/>
              <a:buChar char=""/>
            </a:pPr>
            <a:r>
              <a:rPr b="0" lang="pt-BR" sz="1400" spc="-1" strike="noStrike">
                <a:solidFill>
                  <a:srgbClr val="3f3f3f"/>
                </a:solidFill>
                <a:latin typeface="arial"/>
                <a:ea typeface="Roboto"/>
              </a:rPr>
              <a:t>Use listas para sintetizar as ideias;</a:t>
            </a:r>
            <a:endParaRPr b="0" lang="pt-BR" sz="1400" spc="-1" strike="noStrike">
              <a:latin typeface="arial"/>
              <a:ea typeface="Noto Sans CJK SC"/>
            </a:endParaRPr>
          </a:p>
          <a:p>
            <a:pPr marL="457200" indent="-316080" algn="just"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  <a:buClr>
                <a:srgbClr val="3f3f3f"/>
              </a:buClr>
              <a:buFont typeface="Wingdings" charset="2"/>
              <a:buChar char=""/>
            </a:pPr>
            <a:r>
              <a:rPr b="0" lang="pt-BR" sz="1400" spc="-1" strike="noStrike">
                <a:solidFill>
                  <a:srgbClr val="3f3f3f"/>
                </a:solidFill>
                <a:latin typeface="arial"/>
                <a:ea typeface="Roboto"/>
              </a:rPr>
              <a:t>Para compreender o contexto do assunto, lembre de fazer uma ligação entre um tópico e outro subsequente. </a:t>
            </a:r>
            <a:endParaRPr b="0" lang="pt-BR" sz="1400" spc="-1" strike="noStrike">
              <a:latin typeface="arial"/>
              <a:ea typeface="Noto Sans CJK SC"/>
            </a:endParaRPr>
          </a:p>
        </p:txBody>
      </p:sp>
      <p:sp>
        <p:nvSpPr>
          <p:cNvPr id="425" name="CustomShape 4"/>
          <p:cNvSpPr/>
          <p:nvPr/>
        </p:nvSpPr>
        <p:spPr>
          <a:xfrm>
            <a:off x="4752000" y="4266000"/>
            <a:ext cx="2336400" cy="20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pt-BR" sz="1000" spc="-1" strike="noStrike">
                <a:solidFill>
                  <a:srgbClr val="000000"/>
                </a:solidFill>
                <a:latin typeface="arial"/>
                <a:ea typeface="Roboto"/>
              </a:rPr>
              <a:t>Fonte: IFMT/BAG (2020).</a:t>
            </a:r>
            <a:endParaRPr b="0" lang="pt-BR" sz="1000" spc="-1" strike="noStrike">
              <a:latin typeface="arial"/>
            </a:endParaRPr>
          </a:p>
        </p:txBody>
      </p:sp>
      <p:sp>
        <p:nvSpPr>
          <p:cNvPr id="426" name="CustomShape 5"/>
          <p:cNvSpPr/>
          <p:nvPr/>
        </p:nvSpPr>
        <p:spPr>
          <a:xfrm>
            <a:off x="4596840" y="1206000"/>
            <a:ext cx="3591720" cy="21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latin typeface="arial"/>
                <a:ea typeface="Roboto"/>
              </a:rPr>
              <a:t>Figura 1:</a:t>
            </a:r>
            <a:r>
              <a:rPr b="0" lang="pt-BR" sz="1200" spc="-1" strike="noStrike">
                <a:solidFill>
                  <a:srgbClr val="000000"/>
                </a:solidFill>
                <a:latin typeface="arial"/>
                <a:ea typeface="Roboto"/>
              </a:rPr>
              <a:t>  Logotipo do Curso de Gestão Pública - IFMT/BAG</a:t>
            </a:r>
            <a:endParaRPr b="0" lang="pt-BR" sz="1200" spc="-1" strike="noStrike">
              <a:latin typeface="arial"/>
            </a:endParaRPr>
          </a:p>
        </p:txBody>
      </p:sp>
      <p:pic>
        <p:nvPicPr>
          <p:cNvPr id="427" name="" descr=""/>
          <p:cNvPicPr/>
          <p:nvPr/>
        </p:nvPicPr>
        <p:blipFill>
          <a:blip r:embed="rId1"/>
          <a:srcRect l="9996" t="16716" r="13345" b="13335"/>
          <a:stretch/>
        </p:blipFill>
        <p:spPr>
          <a:xfrm>
            <a:off x="4896000" y="1656000"/>
            <a:ext cx="2880000" cy="26298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ustomShape 1"/>
          <p:cNvSpPr/>
          <p:nvPr/>
        </p:nvSpPr>
        <p:spPr>
          <a:xfrm>
            <a:off x="311760" y="444960"/>
            <a:ext cx="6961320" cy="5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</a:pPr>
            <a:r>
              <a:rPr b="1" lang="pt-BR" sz="2800" spc="-1" strike="noStrike">
                <a:solidFill>
                  <a:srgbClr val="3f3f3f"/>
                </a:solidFill>
                <a:latin typeface="arial"/>
                <a:ea typeface="Roboto"/>
              </a:rPr>
              <a:t>Logos oficiais do IFMT/BAG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429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0" name="" descr=""/>
          <p:cNvPicPr/>
          <p:nvPr/>
        </p:nvPicPr>
        <p:blipFill>
          <a:blip r:embed="rId1"/>
          <a:stretch/>
        </p:blipFill>
        <p:spPr>
          <a:xfrm>
            <a:off x="336600" y="1656000"/>
            <a:ext cx="6071400" cy="1350720"/>
          </a:xfrm>
          <a:prstGeom prst="rect">
            <a:avLst/>
          </a:prstGeom>
          <a:ln>
            <a:noFill/>
          </a:ln>
        </p:spPr>
      </p:pic>
      <p:pic>
        <p:nvPicPr>
          <p:cNvPr id="431" name="" descr=""/>
          <p:cNvPicPr/>
          <p:nvPr/>
        </p:nvPicPr>
        <p:blipFill>
          <a:blip r:embed="rId2"/>
          <a:stretch/>
        </p:blipFill>
        <p:spPr>
          <a:xfrm>
            <a:off x="504000" y="3259440"/>
            <a:ext cx="4464000" cy="1492560"/>
          </a:xfrm>
          <a:prstGeom prst="rect">
            <a:avLst/>
          </a:prstGeom>
          <a:ln>
            <a:noFill/>
          </a:ln>
        </p:spPr>
      </p:pic>
      <p:pic>
        <p:nvPicPr>
          <p:cNvPr id="432" name="" descr=""/>
          <p:cNvPicPr/>
          <p:nvPr/>
        </p:nvPicPr>
        <p:blipFill>
          <a:blip r:embed="rId3"/>
          <a:stretch/>
        </p:blipFill>
        <p:spPr>
          <a:xfrm>
            <a:off x="6264000" y="1512000"/>
            <a:ext cx="2016720" cy="2938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CustomShape 1"/>
          <p:cNvSpPr/>
          <p:nvPr/>
        </p:nvSpPr>
        <p:spPr>
          <a:xfrm>
            <a:off x="265680" y="462600"/>
            <a:ext cx="2187720" cy="79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arial"/>
                <a:ea typeface="Roboto"/>
              </a:rPr>
              <a:t>Apresente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434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5" name="CustomShape 3"/>
          <p:cNvSpPr/>
          <p:nvPr/>
        </p:nvSpPr>
        <p:spPr>
          <a:xfrm>
            <a:off x="265680" y="1344960"/>
            <a:ext cx="2187720" cy="156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pt-BR" sz="2100" spc="-1" strike="noStrike">
                <a:solidFill>
                  <a:srgbClr val="efefef"/>
                </a:solidFill>
                <a:latin typeface="arial"/>
                <a:ea typeface="Roboto"/>
              </a:rPr>
              <a:t>Diagramas, esquemas, fluxogramas, etc.</a:t>
            </a:r>
            <a:endParaRPr b="0" lang="pt-BR" sz="2100" spc="-1" strike="noStrike">
              <a:latin typeface="arial"/>
            </a:endParaRPr>
          </a:p>
        </p:txBody>
      </p:sp>
      <p:grpSp>
        <p:nvGrpSpPr>
          <p:cNvPr id="436" name="Group 4"/>
          <p:cNvGrpSpPr/>
          <p:nvPr/>
        </p:nvGrpSpPr>
        <p:grpSpPr>
          <a:xfrm>
            <a:off x="4109760" y="1233000"/>
            <a:ext cx="1325520" cy="1299240"/>
            <a:chOff x="4109760" y="1233000"/>
            <a:chExt cx="1325520" cy="1299240"/>
          </a:xfrm>
        </p:grpSpPr>
        <p:sp>
          <p:nvSpPr>
            <p:cNvPr id="437" name="CustomShape 5"/>
            <p:cNvSpPr/>
            <p:nvPr/>
          </p:nvSpPr>
          <p:spPr>
            <a:xfrm>
              <a:off x="4165200" y="1302840"/>
              <a:ext cx="1214280" cy="116316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8" name="CustomShape 6"/>
            <p:cNvSpPr/>
            <p:nvPr/>
          </p:nvSpPr>
          <p:spPr>
            <a:xfrm>
              <a:off x="4394520" y="1825560"/>
              <a:ext cx="1040760" cy="706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19568" y="0"/>
                  </a:moveTo>
                  <a:lnTo>
                    <a:pt x="119856" y="8775"/>
                  </a:lnTo>
                  <a:lnTo>
                    <a:pt x="120000" y="22040"/>
                  </a:lnTo>
                  <a:lnTo>
                    <a:pt x="119568" y="28571"/>
                  </a:lnTo>
                  <a:lnTo>
                    <a:pt x="118850" y="35102"/>
                  </a:lnTo>
                  <a:lnTo>
                    <a:pt x="117988" y="41632"/>
                  </a:lnTo>
                  <a:lnTo>
                    <a:pt x="116694" y="47959"/>
                  </a:lnTo>
                  <a:lnTo>
                    <a:pt x="115113" y="54285"/>
                  </a:lnTo>
                  <a:lnTo>
                    <a:pt x="113245" y="60408"/>
                  </a:lnTo>
                  <a:lnTo>
                    <a:pt x="111377" y="65510"/>
                  </a:lnTo>
                  <a:lnTo>
                    <a:pt x="109221" y="70816"/>
                  </a:lnTo>
                  <a:lnTo>
                    <a:pt x="106922" y="75918"/>
                  </a:lnTo>
                  <a:lnTo>
                    <a:pt x="104479" y="80612"/>
                  </a:lnTo>
                  <a:lnTo>
                    <a:pt x="103185" y="82653"/>
                  </a:lnTo>
                  <a:lnTo>
                    <a:pt x="102035" y="84693"/>
                  </a:lnTo>
                  <a:lnTo>
                    <a:pt x="100742" y="86530"/>
                  </a:lnTo>
                  <a:lnTo>
                    <a:pt x="99449" y="88571"/>
                  </a:lnTo>
                  <a:lnTo>
                    <a:pt x="95425" y="94081"/>
                  </a:lnTo>
                  <a:lnTo>
                    <a:pt x="90970" y="99183"/>
                  </a:lnTo>
                  <a:lnTo>
                    <a:pt x="86514" y="103673"/>
                  </a:lnTo>
                  <a:lnTo>
                    <a:pt x="79329" y="109387"/>
                  </a:lnTo>
                  <a:lnTo>
                    <a:pt x="71856" y="113877"/>
                  </a:lnTo>
                  <a:lnTo>
                    <a:pt x="64095" y="117142"/>
                  </a:lnTo>
                  <a:lnTo>
                    <a:pt x="56191" y="119183"/>
                  </a:lnTo>
                  <a:lnTo>
                    <a:pt x="48287" y="120000"/>
                  </a:lnTo>
                  <a:lnTo>
                    <a:pt x="40239" y="119591"/>
                  </a:lnTo>
                  <a:lnTo>
                    <a:pt x="35640" y="118775"/>
                  </a:lnTo>
                  <a:lnTo>
                    <a:pt x="31041" y="117551"/>
                  </a:lnTo>
                  <a:lnTo>
                    <a:pt x="26586" y="115918"/>
                  </a:lnTo>
                  <a:lnTo>
                    <a:pt x="22275" y="113877"/>
                  </a:lnTo>
                  <a:lnTo>
                    <a:pt x="17676" y="111428"/>
                  </a:lnTo>
                  <a:lnTo>
                    <a:pt x="13508" y="108367"/>
                  </a:lnTo>
                  <a:lnTo>
                    <a:pt x="9341" y="105306"/>
                  </a:lnTo>
                  <a:lnTo>
                    <a:pt x="5317" y="101632"/>
                  </a:lnTo>
                  <a:lnTo>
                    <a:pt x="2730" y="99183"/>
                  </a:lnTo>
                  <a:lnTo>
                    <a:pt x="2443" y="98979"/>
                  </a:lnTo>
                  <a:lnTo>
                    <a:pt x="0" y="96326"/>
                  </a:lnTo>
                  <a:lnTo>
                    <a:pt x="4167" y="100204"/>
                  </a:lnTo>
                  <a:lnTo>
                    <a:pt x="8622" y="103673"/>
                  </a:lnTo>
                  <a:lnTo>
                    <a:pt x="13077" y="106734"/>
                  </a:lnTo>
                  <a:lnTo>
                    <a:pt x="17532" y="109387"/>
                  </a:lnTo>
                  <a:lnTo>
                    <a:pt x="22275" y="111428"/>
                  </a:lnTo>
                  <a:lnTo>
                    <a:pt x="27017" y="113061"/>
                  </a:lnTo>
                  <a:lnTo>
                    <a:pt x="31616" y="114489"/>
                  </a:lnTo>
                  <a:lnTo>
                    <a:pt x="36502" y="115102"/>
                  </a:lnTo>
                  <a:lnTo>
                    <a:pt x="44838" y="115510"/>
                  </a:lnTo>
                  <a:lnTo>
                    <a:pt x="53173" y="114897"/>
                  </a:lnTo>
                  <a:lnTo>
                    <a:pt x="61365" y="112653"/>
                  </a:lnTo>
                  <a:lnTo>
                    <a:pt x="69413" y="109183"/>
                  </a:lnTo>
                  <a:lnTo>
                    <a:pt x="74586" y="106122"/>
                  </a:lnTo>
                  <a:lnTo>
                    <a:pt x="79760" y="102857"/>
                  </a:lnTo>
                  <a:lnTo>
                    <a:pt x="84646" y="98571"/>
                  </a:lnTo>
                  <a:lnTo>
                    <a:pt x="89389" y="93877"/>
                  </a:lnTo>
                  <a:lnTo>
                    <a:pt x="93844" y="88571"/>
                  </a:lnTo>
                  <a:lnTo>
                    <a:pt x="98155" y="82857"/>
                  </a:lnTo>
                  <a:lnTo>
                    <a:pt x="99449" y="80816"/>
                  </a:lnTo>
                  <a:lnTo>
                    <a:pt x="100742" y="78775"/>
                  </a:lnTo>
                  <a:lnTo>
                    <a:pt x="102035" y="76734"/>
                  </a:lnTo>
                  <a:lnTo>
                    <a:pt x="103329" y="74693"/>
                  </a:lnTo>
                  <a:lnTo>
                    <a:pt x="105916" y="69795"/>
                  </a:lnTo>
                  <a:lnTo>
                    <a:pt x="108359" y="64489"/>
                  </a:lnTo>
                  <a:lnTo>
                    <a:pt x="110514" y="58979"/>
                  </a:lnTo>
                  <a:lnTo>
                    <a:pt x="112526" y="53469"/>
                  </a:lnTo>
                  <a:lnTo>
                    <a:pt x="114395" y="47142"/>
                  </a:lnTo>
                  <a:lnTo>
                    <a:pt x="115976" y="40408"/>
                  </a:lnTo>
                  <a:lnTo>
                    <a:pt x="117413" y="33877"/>
                  </a:lnTo>
                  <a:lnTo>
                    <a:pt x="118419" y="27346"/>
                  </a:lnTo>
                  <a:lnTo>
                    <a:pt x="118994" y="20408"/>
                  </a:lnTo>
                  <a:lnTo>
                    <a:pt x="119568" y="13673"/>
                  </a:lnTo>
                  <a:lnTo>
                    <a:pt x="119712" y="6734"/>
                  </a:lnTo>
                  <a:lnTo>
                    <a:pt x="119568" y="0"/>
                  </a:lnTo>
                  <a:close/>
                </a:path>
              </a:pathLst>
            </a:custGeom>
            <a:solidFill>
              <a:srgbClr val="ff98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9" name="CustomShape 7"/>
            <p:cNvSpPr/>
            <p:nvPr/>
          </p:nvSpPr>
          <p:spPr>
            <a:xfrm>
              <a:off x="4158360" y="1280160"/>
              <a:ext cx="1226880" cy="109584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8902" y="0"/>
                  </a:moveTo>
                  <a:lnTo>
                    <a:pt x="65487" y="131"/>
                  </a:lnTo>
                  <a:lnTo>
                    <a:pt x="70365" y="922"/>
                  </a:lnTo>
                  <a:lnTo>
                    <a:pt x="75121" y="2107"/>
                  </a:lnTo>
                  <a:lnTo>
                    <a:pt x="79878" y="3688"/>
                  </a:lnTo>
                  <a:lnTo>
                    <a:pt x="84634" y="5664"/>
                  </a:lnTo>
                  <a:lnTo>
                    <a:pt x="89146" y="8035"/>
                  </a:lnTo>
                  <a:lnTo>
                    <a:pt x="93536" y="11064"/>
                  </a:lnTo>
                  <a:lnTo>
                    <a:pt x="97682" y="14357"/>
                  </a:lnTo>
                  <a:lnTo>
                    <a:pt x="101585" y="18046"/>
                  </a:lnTo>
                  <a:lnTo>
                    <a:pt x="105365" y="22392"/>
                  </a:lnTo>
                  <a:lnTo>
                    <a:pt x="108658" y="26871"/>
                  </a:lnTo>
                  <a:lnTo>
                    <a:pt x="111585" y="31613"/>
                  </a:lnTo>
                  <a:lnTo>
                    <a:pt x="113902" y="36619"/>
                  </a:lnTo>
                  <a:lnTo>
                    <a:pt x="115853" y="41624"/>
                  </a:lnTo>
                  <a:lnTo>
                    <a:pt x="117560" y="46893"/>
                  </a:lnTo>
                  <a:lnTo>
                    <a:pt x="118780" y="52294"/>
                  </a:lnTo>
                  <a:lnTo>
                    <a:pt x="119390" y="57694"/>
                  </a:lnTo>
                  <a:lnTo>
                    <a:pt x="120000" y="63622"/>
                  </a:lnTo>
                  <a:lnTo>
                    <a:pt x="119268" y="58485"/>
                  </a:lnTo>
                  <a:lnTo>
                    <a:pt x="118170" y="53216"/>
                  </a:lnTo>
                  <a:lnTo>
                    <a:pt x="116707" y="48210"/>
                  </a:lnTo>
                  <a:lnTo>
                    <a:pt x="114634" y="43205"/>
                  </a:lnTo>
                  <a:lnTo>
                    <a:pt x="112317" y="38594"/>
                  </a:lnTo>
                  <a:lnTo>
                    <a:pt x="109634" y="33984"/>
                  </a:lnTo>
                  <a:lnTo>
                    <a:pt x="106463" y="29769"/>
                  </a:lnTo>
                  <a:lnTo>
                    <a:pt x="102926" y="25554"/>
                  </a:lnTo>
                  <a:lnTo>
                    <a:pt x="99146" y="22129"/>
                  </a:lnTo>
                  <a:lnTo>
                    <a:pt x="95243" y="18836"/>
                  </a:lnTo>
                  <a:lnTo>
                    <a:pt x="90975" y="16070"/>
                  </a:lnTo>
                  <a:lnTo>
                    <a:pt x="86585" y="13699"/>
                  </a:lnTo>
                  <a:lnTo>
                    <a:pt x="82073" y="11723"/>
                  </a:lnTo>
                  <a:lnTo>
                    <a:pt x="77560" y="10142"/>
                  </a:lnTo>
                  <a:lnTo>
                    <a:pt x="72804" y="9088"/>
                  </a:lnTo>
                  <a:lnTo>
                    <a:pt x="68170" y="8430"/>
                  </a:lnTo>
                  <a:lnTo>
                    <a:pt x="61951" y="8035"/>
                  </a:lnTo>
                  <a:lnTo>
                    <a:pt x="55609" y="8693"/>
                  </a:lnTo>
                  <a:lnTo>
                    <a:pt x="49390" y="9879"/>
                  </a:lnTo>
                  <a:lnTo>
                    <a:pt x="43414" y="11723"/>
                  </a:lnTo>
                  <a:lnTo>
                    <a:pt x="37560" y="14357"/>
                  </a:lnTo>
                  <a:lnTo>
                    <a:pt x="31829" y="17782"/>
                  </a:lnTo>
                  <a:lnTo>
                    <a:pt x="28292" y="20548"/>
                  </a:lnTo>
                  <a:lnTo>
                    <a:pt x="24878" y="23578"/>
                  </a:lnTo>
                  <a:lnTo>
                    <a:pt x="21585" y="26871"/>
                  </a:lnTo>
                  <a:lnTo>
                    <a:pt x="17804" y="31613"/>
                  </a:lnTo>
                  <a:lnTo>
                    <a:pt x="14390" y="36750"/>
                  </a:lnTo>
                  <a:lnTo>
                    <a:pt x="11585" y="42151"/>
                  </a:lnTo>
                  <a:lnTo>
                    <a:pt x="9268" y="47683"/>
                  </a:lnTo>
                  <a:lnTo>
                    <a:pt x="7560" y="53216"/>
                  </a:lnTo>
                  <a:lnTo>
                    <a:pt x="6341" y="59143"/>
                  </a:lnTo>
                  <a:lnTo>
                    <a:pt x="5609" y="65071"/>
                  </a:lnTo>
                  <a:lnTo>
                    <a:pt x="5365" y="71130"/>
                  </a:lnTo>
                  <a:lnTo>
                    <a:pt x="5731" y="76926"/>
                  </a:lnTo>
                  <a:lnTo>
                    <a:pt x="6585" y="82854"/>
                  </a:lnTo>
                  <a:lnTo>
                    <a:pt x="8048" y="88781"/>
                  </a:lnTo>
                  <a:lnTo>
                    <a:pt x="10000" y="94313"/>
                  </a:lnTo>
                  <a:lnTo>
                    <a:pt x="12439" y="99846"/>
                  </a:lnTo>
                  <a:lnTo>
                    <a:pt x="15365" y="105115"/>
                  </a:lnTo>
                  <a:lnTo>
                    <a:pt x="18902" y="110120"/>
                  </a:lnTo>
                  <a:lnTo>
                    <a:pt x="22804" y="114731"/>
                  </a:lnTo>
                  <a:lnTo>
                    <a:pt x="24146" y="116048"/>
                  </a:lnTo>
                  <a:lnTo>
                    <a:pt x="25731" y="117497"/>
                  </a:lnTo>
                  <a:lnTo>
                    <a:pt x="27073" y="118682"/>
                  </a:lnTo>
                  <a:lnTo>
                    <a:pt x="28536" y="119999"/>
                  </a:lnTo>
                  <a:lnTo>
                    <a:pt x="24146" y="116311"/>
                  </a:lnTo>
                  <a:lnTo>
                    <a:pt x="22560" y="115126"/>
                  </a:lnTo>
                  <a:lnTo>
                    <a:pt x="21097" y="113809"/>
                  </a:lnTo>
                  <a:lnTo>
                    <a:pt x="19634" y="112360"/>
                  </a:lnTo>
                  <a:lnTo>
                    <a:pt x="18170" y="111042"/>
                  </a:lnTo>
                  <a:lnTo>
                    <a:pt x="14146" y="106169"/>
                  </a:lnTo>
                  <a:lnTo>
                    <a:pt x="10365" y="101031"/>
                  </a:lnTo>
                  <a:lnTo>
                    <a:pt x="7317" y="95367"/>
                  </a:lnTo>
                  <a:lnTo>
                    <a:pt x="4878" y="89835"/>
                  </a:lnTo>
                  <a:lnTo>
                    <a:pt x="2804" y="83907"/>
                  </a:lnTo>
                  <a:lnTo>
                    <a:pt x="1341" y="77848"/>
                  </a:lnTo>
                  <a:lnTo>
                    <a:pt x="487" y="71657"/>
                  </a:lnTo>
                  <a:lnTo>
                    <a:pt x="0" y="65466"/>
                  </a:lnTo>
                  <a:lnTo>
                    <a:pt x="243" y="59275"/>
                  </a:lnTo>
                  <a:lnTo>
                    <a:pt x="975" y="53084"/>
                  </a:lnTo>
                  <a:lnTo>
                    <a:pt x="2195" y="46893"/>
                  </a:lnTo>
                  <a:lnTo>
                    <a:pt x="4146" y="41097"/>
                  </a:lnTo>
                  <a:lnTo>
                    <a:pt x="6463" y="35301"/>
                  </a:lnTo>
                  <a:lnTo>
                    <a:pt x="9512" y="29769"/>
                  </a:lnTo>
                  <a:lnTo>
                    <a:pt x="12926" y="24368"/>
                  </a:lnTo>
                  <a:lnTo>
                    <a:pt x="16951" y="19363"/>
                  </a:lnTo>
                  <a:lnTo>
                    <a:pt x="20365" y="16070"/>
                  </a:lnTo>
                  <a:lnTo>
                    <a:pt x="23902" y="12908"/>
                  </a:lnTo>
                  <a:lnTo>
                    <a:pt x="27560" y="10142"/>
                  </a:lnTo>
                  <a:lnTo>
                    <a:pt x="33414" y="6454"/>
                  </a:lnTo>
                  <a:lnTo>
                    <a:pt x="39634" y="3688"/>
                  </a:lnTo>
                  <a:lnTo>
                    <a:pt x="45853" y="1712"/>
                  </a:lnTo>
                  <a:lnTo>
                    <a:pt x="52439" y="395"/>
                  </a:lnTo>
                  <a:lnTo>
                    <a:pt x="58902" y="0"/>
                  </a:lnTo>
                  <a:close/>
                </a:path>
              </a:pathLst>
            </a:custGeom>
            <a:solidFill>
              <a:srgbClr val="ff98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40" name="Group 8"/>
            <p:cNvGrpSpPr/>
            <p:nvPr/>
          </p:nvGrpSpPr>
          <p:grpSpPr>
            <a:xfrm>
              <a:off x="4488120" y="1504080"/>
              <a:ext cx="642600" cy="460440"/>
              <a:chOff x="4488120" y="1504080"/>
              <a:chExt cx="642600" cy="460440"/>
            </a:xfrm>
          </p:grpSpPr>
          <p:sp>
            <p:nvSpPr>
              <p:cNvPr id="441" name="CustomShape 9"/>
              <p:cNvSpPr/>
              <p:nvPr/>
            </p:nvSpPr>
            <p:spPr>
              <a:xfrm>
                <a:off x="4488120" y="1504080"/>
                <a:ext cx="432720" cy="417600"/>
              </a:xfrm>
              <a:custGeom>
                <a:avLst/>
                <a:gdLst/>
                <a:ahLst/>
                <a:rect l="l" t="t" r="r" b="b"/>
                <a:pathLst>
                  <a:path w="13956" h="13956">
                    <a:moveTo>
                      <a:pt x="13323" y="5772"/>
                    </a:moveTo>
                    <a:lnTo>
                      <a:pt x="11861" y="5626"/>
                    </a:lnTo>
                    <a:lnTo>
                      <a:pt x="11861" y="5626"/>
                    </a:lnTo>
                    <a:lnTo>
                      <a:pt x="11788" y="5334"/>
                    </a:lnTo>
                    <a:lnTo>
                      <a:pt x="11667" y="5042"/>
                    </a:lnTo>
                    <a:lnTo>
                      <a:pt x="11545" y="4750"/>
                    </a:lnTo>
                    <a:lnTo>
                      <a:pt x="11399" y="4482"/>
                    </a:lnTo>
                    <a:lnTo>
                      <a:pt x="12300" y="3337"/>
                    </a:lnTo>
                    <a:lnTo>
                      <a:pt x="12300" y="3337"/>
                    </a:lnTo>
                    <a:lnTo>
                      <a:pt x="12373" y="3240"/>
                    </a:lnTo>
                    <a:lnTo>
                      <a:pt x="12422" y="3118"/>
                    </a:lnTo>
                    <a:lnTo>
                      <a:pt x="12446" y="2996"/>
                    </a:lnTo>
                    <a:lnTo>
                      <a:pt x="12446" y="2850"/>
                    </a:lnTo>
                    <a:lnTo>
                      <a:pt x="12422" y="2728"/>
                    </a:lnTo>
                    <a:lnTo>
                      <a:pt x="12397" y="2606"/>
                    </a:lnTo>
                    <a:lnTo>
                      <a:pt x="12324" y="2485"/>
                    </a:lnTo>
                    <a:lnTo>
                      <a:pt x="12251" y="2387"/>
                    </a:lnTo>
                    <a:lnTo>
                      <a:pt x="11569" y="1705"/>
                    </a:lnTo>
                    <a:lnTo>
                      <a:pt x="11569" y="1705"/>
                    </a:lnTo>
                    <a:lnTo>
                      <a:pt x="11472" y="1632"/>
                    </a:lnTo>
                    <a:lnTo>
                      <a:pt x="11350" y="1559"/>
                    </a:lnTo>
                    <a:lnTo>
                      <a:pt x="11228" y="1510"/>
                    </a:lnTo>
                    <a:lnTo>
                      <a:pt x="11106" y="1510"/>
                    </a:lnTo>
                    <a:lnTo>
                      <a:pt x="10960" y="1510"/>
                    </a:lnTo>
                    <a:lnTo>
                      <a:pt x="10838" y="1535"/>
                    </a:lnTo>
                    <a:lnTo>
                      <a:pt x="10717" y="1583"/>
                    </a:lnTo>
                    <a:lnTo>
                      <a:pt x="10619" y="1656"/>
                    </a:lnTo>
                    <a:lnTo>
                      <a:pt x="9475" y="2558"/>
                    </a:lnTo>
                    <a:lnTo>
                      <a:pt x="9475" y="2558"/>
                    </a:lnTo>
                    <a:lnTo>
                      <a:pt x="9207" y="2411"/>
                    </a:lnTo>
                    <a:lnTo>
                      <a:pt x="8914" y="2290"/>
                    </a:lnTo>
                    <a:lnTo>
                      <a:pt x="8622" y="2168"/>
                    </a:lnTo>
                    <a:lnTo>
                      <a:pt x="8330" y="2070"/>
                    </a:lnTo>
                    <a:lnTo>
                      <a:pt x="8159" y="634"/>
                    </a:lnTo>
                    <a:lnTo>
                      <a:pt x="8159" y="634"/>
                    </a:lnTo>
                    <a:lnTo>
                      <a:pt x="8135" y="512"/>
                    </a:lnTo>
                    <a:lnTo>
                      <a:pt x="8086" y="390"/>
                    </a:lnTo>
                    <a:lnTo>
                      <a:pt x="8013" y="293"/>
                    </a:lnTo>
                    <a:lnTo>
                      <a:pt x="7940" y="195"/>
                    </a:lnTo>
                    <a:lnTo>
                      <a:pt x="7818" y="122"/>
                    </a:lnTo>
                    <a:lnTo>
                      <a:pt x="7721" y="49"/>
                    </a:lnTo>
                    <a:lnTo>
                      <a:pt x="7575" y="25"/>
                    </a:lnTo>
                    <a:lnTo>
                      <a:pt x="7453" y="0"/>
                    </a:lnTo>
                    <a:lnTo>
                      <a:pt x="6479" y="0"/>
                    </a:lnTo>
                    <a:lnTo>
                      <a:pt x="6479" y="0"/>
                    </a:lnTo>
                    <a:lnTo>
                      <a:pt x="6357" y="25"/>
                    </a:lnTo>
                    <a:lnTo>
                      <a:pt x="6235" y="49"/>
                    </a:lnTo>
                    <a:lnTo>
                      <a:pt x="6114" y="122"/>
                    </a:lnTo>
                    <a:lnTo>
                      <a:pt x="6016" y="195"/>
                    </a:lnTo>
                    <a:lnTo>
                      <a:pt x="5919" y="293"/>
                    </a:lnTo>
                    <a:lnTo>
                      <a:pt x="5846" y="390"/>
                    </a:lnTo>
                    <a:lnTo>
                      <a:pt x="5797" y="512"/>
                    </a:lnTo>
                    <a:lnTo>
                      <a:pt x="5773" y="634"/>
                    </a:lnTo>
                    <a:lnTo>
                      <a:pt x="5602" y="2070"/>
                    </a:lnTo>
                    <a:lnTo>
                      <a:pt x="5602" y="2070"/>
                    </a:lnTo>
                    <a:lnTo>
                      <a:pt x="5310" y="2168"/>
                    </a:lnTo>
                    <a:lnTo>
                      <a:pt x="5018" y="2290"/>
                    </a:lnTo>
                    <a:lnTo>
                      <a:pt x="4750" y="2411"/>
                    </a:lnTo>
                    <a:lnTo>
                      <a:pt x="4482" y="2558"/>
                    </a:lnTo>
                    <a:lnTo>
                      <a:pt x="3337" y="1656"/>
                    </a:lnTo>
                    <a:lnTo>
                      <a:pt x="3337" y="1656"/>
                    </a:lnTo>
                    <a:lnTo>
                      <a:pt x="3215" y="1583"/>
                    </a:lnTo>
                    <a:lnTo>
                      <a:pt x="3094" y="1535"/>
                    </a:lnTo>
                    <a:lnTo>
                      <a:pt x="2972" y="1510"/>
                    </a:lnTo>
                    <a:lnTo>
                      <a:pt x="2850" y="1510"/>
                    </a:lnTo>
                    <a:lnTo>
                      <a:pt x="2728" y="1510"/>
                    </a:lnTo>
                    <a:lnTo>
                      <a:pt x="2582" y="1559"/>
                    </a:lnTo>
                    <a:lnTo>
                      <a:pt x="2485" y="1632"/>
                    </a:lnTo>
                    <a:lnTo>
                      <a:pt x="2387" y="1705"/>
                    </a:lnTo>
                    <a:lnTo>
                      <a:pt x="1705" y="2387"/>
                    </a:lnTo>
                    <a:lnTo>
                      <a:pt x="1705" y="2387"/>
                    </a:lnTo>
                    <a:lnTo>
                      <a:pt x="1608" y="2485"/>
                    </a:lnTo>
                    <a:lnTo>
                      <a:pt x="1559" y="2606"/>
                    </a:lnTo>
                    <a:lnTo>
                      <a:pt x="1511" y="2728"/>
                    </a:lnTo>
                    <a:lnTo>
                      <a:pt x="1486" y="2850"/>
                    </a:lnTo>
                    <a:lnTo>
                      <a:pt x="1486" y="2996"/>
                    </a:lnTo>
                    <a:lnTo>
                      <a:pt x="1511" y="3118"/>
                    </a:lnTo>
                    <a:lnTo>
                      <a:pt x="1559" y="3240"/>
                    </a:lnTo>
                    <a:lnTo>
                      <a:pt x="1632" y="3337"/>
                    </a:lnTo>
                    <a:lnTo>
                      <a:pt x="2533" y="4482"/>
                    </a:lnTo>
                    <a:lnTo>
                      <a:pt x="2533" y="4482"/>
                    </a:lnTo>
                    <a:lnTo>
                      <a:pt x="2387" y="4750"/>
                    </a:lnTo>
                    <a:lnTo>
                      <a:pt x="2266" y="5042"/>
                    </a:lnTo>
                    <a:lnTo>
                      <a:pt x="2168" y="5334"/>
                    </a:lnTo>
                    <a:lnTo>
                      <a:pt x="2071" y="5626"/>
                    </a:lnTo>
                    <a:lnTo>
                      <a:pt x="634" y="5772"/>
                    </a:lnTo>
                    <a:lnTo>
                      <a:pt x="634" y="5772"/>
                    </a:lnTo>
                    <a:lnTo>
                      <a:pt x="512" y="5821"/>
                    </a:lnTo>
                    <a:lnTo>
                      <a:pt x="390" y="5870"/>
                    </a:lnTo>
                    <a:lnTo>
                      <a:pt x="268" y="5943"/>
                    </a:lnTo>
                    <a:lnTo>
                      <a:pt x="171" y="6016"/>
                    </a:lnTo>
                    <a:lnTo>
                      <a:pt x="98" y="6138"/>
                    </a:lnTo>
                    <a:lnTo>
                      <a:pt x="49" y="6235"/>
                    </a:lnTo>
                    <a:lnTo>
                      <a:pt x="1" y="6381"/>
                    </a:lnTo>
                    <a:lnTo>
                      <a:pt x="1" y="6503"/>
                    </a:lnTo>
                    <a:lnTo>
                      <a:pt x="1" y="7453"/>
                    </a:lnTo>
                    <a:lnTo>
                      <a:pt x="1" y="7453"/>
                    </a:lnTo>
                    <a:lnTo>
                      <a:pt x="1" y="7599"/>
                    </a:lnTo>
                    <a:lnTo>
                      <a:pt x="49" y="7721"/>
                    </a:lnTo>
                    <a:lnTo>
                      <a:pt x="98" y="7843"/>
                    </a:lnTo>
                    <a:lnTo>
                      <a:pt x="171" y="7940"/>
                    </a:lnTo>
                    <a:lnTo>
                      <a:pt x="268" y="8037"/>
                    </a:lnTo>
                    <a:lnTo>
                      <a:pt x="390" y="8111"/>
                    </a:lnTo>
                    <a:lnTo>
                      <a:pt x="512" y="8159"/>
                    </a:lnTo>
                    <a:lnTo>
                      <a:pt x="634" y="8184"/>
                    </a:lnTo>
                    <a:lnTo>
                      <a:pt x="2071" y="8354"/>
                    </a:lnTo>
                    <a:lnTo>
                      <a:pt x="2071" y="8354"/>
                    </a:lnTo>
                    <a:lnTo>
                      <a:pt x="2168" y="8646"/>
                    </a:lnTo>
                    <a:lnTo>
                      <a:pt x="2266" y="8914"/>
                    </a:lnTo>
                    <a:lnTo>
                      <a:pt x="2387" y="9206"/>
                    </a:lnTo>
                    <a:lnTo>
                      <a:pt x="2533" y="9474"/>
                    </a:lnTo>
                    <a:lnTo>
                      <a:pt x="1632" y="10619"/>
                    </a:lnTo>
                    <a:lnTo>
                      <a:pt x="1632" y="10619"/>
                    </a:lnTo>
                    <a:lnTo>
                      <a:pt x="1559" y="10741"/>
                    </a:lnTo>
                    <a:lnTo>
                      <a:pt x="1511" y="10863"/>
                    </a:lnTo>
                    <a:lnTo>
                      <a:pt x="1486" y="10984"/>
                    </a:lnTo>
                    <a:lnTo>
                      <a:pt x="1486" y="11106"/>
                    </a:lnTo>
                    <a:lnTo>
                      <a:pt x="1511" y="11228"/>
                    </a:lnTo>
                    <a:lnTo>
                      <a:pt x="1559" y="11350"/>
                    </a:lnTo>
                    <a:lnTo>
                      <a:pt x="1608" y="11472"/>
                    </a:lnTo>
                    <a:lnTo>
                      <a:pt x="1705" y="11569"/>
                    </a:lnTo>
                    <a:lnTo>
                      <a:pt x="2387" y="12251"/>
                    </a:lnTo>
                    <a:lnTo>
                      <a:pt x="2387" y="12251"/>
                    </a:lnTo>
                    <a:lnTo>
                      <a:pt x="2485" y="12348"/>
                    </a:lnTo>
                    <a:lnTo>
                      <a:pt x="2582" y="12397"/>
                    </a:lnTo>
                    <a:lnTo>
                      <a:pt x="2728" y="12446"/>
                    </a:lnTo>
                    <a:lnTo>
                      <a:pt x="2850" y="12470"/>
                    </a:lnTo>
                    <a:lnTo>
                      <a:pt x="2972" y="12470"/>
                    </a:lnTo>
                    <a:lnTo>
                      <a:pt x="3094" y="12421"/>
                    </a:lnTo>
                    <a:lnTo>
                      <a:pt x="3215" y="12373"/>
                    </a:lnTo>
                    <a:lnTo>
                      <a:pt x="3337" y="12324"/>
                    </a:lnTo>
                    <a:lnTo>
                      <a:pt x="4482" y="11423"/>
                    </a:lnTo>
                    <a:lnTo>
                      <a:pt x="4482" y="11423"/>
                    </a:lnTo>
                    <a:lnTo>
                      <a:pt x="4750" y="11545"/>
                    </a:lnTo>
                    <a:lnTo>
                      <a:pt x="5018" y="11691"/>
                    </a:lnTo>
                    <a:lnTo>
                      <a:pt x="5310" y="11788"/>
                    </a:lnTo>
                    <a:lnTo>
                      <a:pt x="5602" y="11886"/>
                    </a:lnTo>
                    <a:lnTo>
                      <a:pt x="5773" y="13322"/>
                    </a:lnTo>
                    <a:lnTo>
                      <a:pt x="5773" y="13322"/>
                    </a:lnTo>
                    <a:lnTo>
                      <a:pt x="5797" y="13444"/>
                    </a:lnTo>
                    <a:lnTo>
                      <a:pt x="5846" y="13566"/>
                    </a:lnTo>
                    <a:lnTo>
                      <a:pt x="5919" y="13688"/>
                    </a:lnTo>
                    <a:lnTo>
                      <a:pt x="6016" y="13785"/>
                    </a:lnTo>
                    <a:lnTo>
                      <a:pt x="6114" y="13858"/>
                    </a:lnTo>
                    <a:lnTo>
                      <a:pt x="6235" y="13907"/>
                    </a:lnTo>
                    <a:lnTo>
                      <a:pt x="6357" y="13956"/>
                    </a:lnTo>
                    <a:lnTo>
                      <a:pt x="6479" y="13956"/>
                    </a:lnTo>
                    <a:lnTo>
                      <a:pt x="7453" y="13956"/>
                    </a:lnTo>
                    <a:lnTo>
                      <a:pt x="7453" y="13956"/>
                    </a:lnTo>
                    <a:lnTo>
                      <a:pt x="7575" y="13956"/>
                    </a:lnTo>
                    <a:lnTo>
                      <a:pt x="7721" y="13907"/>
                    </a:lnTo>
                    <a:lnTo>
                      <a:pt x="7818" y="13858"/>
                    </a:lnTo>
                    <a:lnTo>
                      <a:pt x="7940" y="13785"/>
                    </a:lnTo>
                    <a:lnTo>
                      <a:pt x="8013" y="13688"/>
                    </a:lnTo>
                    <a:lnTo>
                      <a:pt x="8086" y="13566"/>
                    </a:lnTo>
                    <a:lnTo>
                      <a:pt x="8135" y="13444"/>
                    </a:lnTo>
                    <a:lnTo>
                      <a:pt x="8159" y="13322"/>
                    </a:lnTo>
                    <a:lnTo>
                      <a:pt x="8330" y="11886"/>
                    </a:lnTo>
                    <a:lnTo>
                      <a:pt x="8330" y="11886"/>
                    </a:lnTo>
                    <a:lnTo>
                      <a:pt x="8622" y="11788"/>
                    </a:lnTo>
                    <a:lnTo>
                      <a:pt x="8914" y="11691"/>
                    </a:lnTo>
                    <a:lnTo>
                      <a:pt x="9207" y="11545"/>
                    </a:lnTo>
                    <a:lnTo>
                      <a:pt x="9475" y="11423"/>
                    </a:lnTo>
                    <a:lnTo>
                      <a:pt x="10619" y="12324"/>
                    </a:lnTo>
                    <a:lnTo>
                      <a:pt x="10619" y="12324"/>
                    </a:lnTo>
                    <a:lnTo>
                      <a:pt x="10717" y="12373"/>
                    </a:lnTo>
                    <a:lnTo>
                      <a:pt x="10838" y="12421"/>
                    </a:lnTo>
                    <a:lnTo>
                      <a:pt x="10960" y="12470"/>
                    </a:lnTo>
                    <a:lnTo>
                      <a:pt x="11106" y="12470"/>
                    </a:lnTo>
                    <a:lnTo>
                      <a:pt x="11228" y="12446"/>
                    </a:lnTo>
                    <a:lnTo>
                      <a:pt x="11350" y="12397"/>
                    </a:lnTo>
                    <a:lnTo>
                      <a:pt x="11472" y="12348"/>
                    </a:lnTo>
                    <a:lnTo>
                      <a:pt x="11569" y="12251"/>
                    </a:lnTo>
                    <a:lnTo>
                      <a:pt x="12251" y="11569"/>
                    </a:lnTo>
                    <a:lnTo>
                      <a:pt x="12251" y="11569"/>
                    </a:lnTo>
                    <a:lnTo>
                      <a:pt x="12324" y="11472"/>
                    </a:lnTo>
                    <a:lnTo>
                      <a:pt x="12397" y="11350"/>
                    </a:lnTo>
                    <a:lnTo>
                      <a:pt x="12422" y="11228"/>
                    </a:lnTo>
                    <a:lnTo>
                      <a:pt x="12446" y="11106"/>
                    </a:lnTo>
                    <a:lnTo>
                      <a:pt x="12446" y="10984"/>
                    </a:lnTo>
                    <a:lnTo>
                      <a:pt x="12422" y="10863"/>
                    </a:lnTo>
                    <a:lnTo>
                      <a:pt x="12373" y="10741"/>
                    </a:lnTo>
                    <a:lnTo>
                      <a:pt x="12300" y="10619"/>
                    </a:lnTo>
                    <a:lnTo>
                      <a:pt x="11399" y="9474"/>
                    </a:lnTo>
                    <a:lnTo>
                      <a:pt x="11399" y="9474"/>
                    </a:lnTo>
                    <a:lnTo>
                      <a:pt x="11545" y="9206"/>
                    </a:lnTo>
                    <a:lnTo>
                      <a:pt x="11667" y="8914"/>
                    </a:lnTo>
                    <a:lnTo>
                      <a:pt x="11788" y="8646"/>
                    </a:lnTo>
                    <a:lnTo>
                      <a:pt x="11861" y="8354"/>
                    </a:lnTo>
                    <a:lnTo>
                      <a:pt x="13323" y="8184"/>
                    </a:lnTo>
                    <a:lnTo>
                      <a:pt x="13323" y="8184"/>
                    </a:lnTo>
                    <a:lnTo>
                      <a:pt x="13444" y="8159"/>
                    </a:lnTo>
                    <a:lnTo>
                      <a:pt x="13566" y="8111"/>
                    </a:lnTo>
                    <a:lnTo>
                      <a:pt x="13664" y="8037"/>
                    </a:lnTo>
                    <a:lnTo>
                      <a:pt x="13761" y="7940"/>
                    </a:lnTo>
                    <a:lnTo>
                      <a:pt x="13834" y="7843"/>
                    </a:lnTo>
                    <a:lnTo>
                      <a:pt x="13907" y="7721"/>
                    </a:lnTo>
                    <a:lnTo>
                      <a:pt x="13932" y="7599"/>
                    </a:lnTo>
                    <a:lnTo>
                      <a:pt x="13956" y="7453"/>
                    </a:lnTo>
                    <a:lnTo>
                      <a:pt x="13956" y="6503"/>
                    </a:lnTo>
                    <a:lnTo>
                      <a:pt x="13956" y="6503"/>
                    </a:lnTo>
                    <a:lnTo>
                      <a:pt x="13932" y="6381"/>
                    </a:lnTo>
                    <a:lnTo>
                      <a:pt x="13907" y="6235"/>
                    </a:lnTo>
                    <a:lnTo>
                      <a:pt x="13834" y="6138"/>
                    </a:lnTo>
                    <a:lnTo>
                      <a:pt x="13761" y="6016"/>
                    </a:lnTo>
                    <a:lnTo>
                      <a:pt x="13664" y="5943"/>
                    </a:lnTo>
                    <a:lnTo>
                      <a:pt x="13566" y="5870"/>
                    </a:lnTo>
                    <a:lnTo>
                      <a:pt x="13444" y="5821"/>
                    </a:lnTo>
                    <a:lnTo>
                      <a:pt x="13323" y="5772"/>
                    </a:lnTo>
                    <a:lnTo>
                      <a:pt x="13323" y="5772"/>
                    </a:lnTo>
                    <a:close/>
                    <a:moveTo>
                      <a:pt x="8573" y="8598"/>
                    </a:moveTo>
                    <a:lnTo>
                      <a:pt x="8573" y="8598"/>
                    </a:lnTo>
                    <a:lnTo>
                      <a:pt x="8403" y="8744"/>
                    </a:lnTo>
                    <a:lnTo>
                      <a:pt x="8232" y="8890"/>
                    </a:lnTo>
                    <a:lnTo>
                      <a:pt x="8038" y="8987"/>
                    </a:lnTo>
                    <a:lnTo>
                      <a:pt x="7818" y="9085"/>
                    </a:lnTo>
                    <a:lnTo>
                      <a:pt x="7624" y="9158"/>
                    </a:lnTo>
                    <a:lnTo>
                      <a:pt x="7404" y="9206"/>
                    </a:lnTo>
                    <a:lnTo>
                      <a:pt x="7185" y="9231"/>
                    </a:lnTo>
                    <a:lnTo>
                      <a:pt x="6966" y="9255"/>
                    </a:lnTo>
                    <a:lnTo>
                      <a:pt x="6747" y="9231"/>
                    </a:lnTo>
                    <a:lnTo>
                      <a:pt x="6528" y="9206"/>
                    </a:lnTo>
                    <a:lnTo>
                      <a:pt x="6333" y="9158"/>
                    </a:lnTo>
                    <a:lnTo>
                      <a:pt x="6114" y="9085"/>
                    </a:lnTo>
                    <a:lnTo>
                      <a:pt x="5919" y="8987"/>
                    </a:lnTo>
                    <a:lnTo>
                      <a:pt x="5724" y="8890"/>
                    </a:lnTo>
                    <a:lnTo>
                      <a:pt x="5529" y="8744"/>
                    </a:lnTo>
                    <a:lnTo>
                      <a:pt x="5359" y="8598"/>
                    </a:lnTo>
                    <a:lnTo>
                      <a:pt x="5359" y="8598"/>
                    </a:lnTo>
                    <a:lnTo>
                      <a:pt x="5212" y="8427"/>
                    </a:lnTo>
                    <a:lnTo>
                      <a:pt x="5066" y="8232"/>
                    </a:lnTo>
                    <a:lnTo>
                      <a:pt x="4969" y="8037"/>
                    </a:lnTo>
                    <a:lnTo>
                      <a:pt x="4871" y="7843"/>
                    </a:lnTo>
                    <a:lnTo>
                      <a:pt x="4798" y="7623"/>
                    </a:lnTo>
                    <a:lnTo>
                      <a:pt x="4750" y="7404"/>
                    </a:lnTo>
                    <a:lnTo>
                      <a:pt x="4701" y="7209"/>
                    </a:lnTo>
                    <a:lnTo>
                      <a:pt x="4701" y="6990"/>
                    </a:lnTo>
                    <a:lnTo>
                      <a:pt x="4701" y="6771"/>
                    </a:lnTo>
                    <a:lnTo>
                      <a:pt x="4750" y="6552"/>
                    </a:lnTo>
                    <a:lnTo>
                      <a:pt x="4798" y="6333"/>
                    </a:lnTo>
                    <a:lnTo>
                      <a:pt x="4871" y="6138"/>
                    </a:lnTo>
                    <a:lnTo>
                      <a:pt x="4969" y="5919"/>
                    </a:lnTo>
                    <a:lnTo>
                      <a:pt x="5066" y="5724"/>
                    </a:lnTo>
                    <a:lnTo>
                      <a:pt x="5212" y="5553"/>
                    </a:lnTo>
                    <a:lnTo>
                      <a:pt x="5359" y="5383"/>
                    </a:lnTo>
                    <a:lnTo>
                      <a:pt x="5359" y="5383"/>
                    </a:lnTo>
                    <a:lnTo>
                      <a:pt x="5529" y="5212"/>
                    </a:lnTo>
                    <a:lnTo>
                      <a:pt x="5724" y="5091"/>
                    </a:lnTo>
                    <a:lnTo>
                      <a:pt x="5919" y="4969"/>
                    </a:lnTo>
                    <a:lnTo>
                      <a:pt x="6114" y="4871"/>
                    </a:lnTo>
                    <a:lnTo>
                      <a:pt x="6333" y="4798"/>
                    </a:lnTo>
                    <a:lnTo>
                      <a:pt x="6528" y="4750"/>
                    </a:lnTo>
                    <a:lnTo>
                      <a:pt x="6747" y="4725"/>
                    </a:lnTo>
                    <a:lnTo>
                      <a:pt x="6966" y="4701"/>
                    </a:lnTo>
                    <a:lnTo>
                      <a:pt x="7185" y="4725"/>
                    </a:lnTo>
                    <a:lnTo>
                      <a:pt x="7404" y="4750"/>
                    </a:lnTo>
                    <a:lnTo>
                      <a:pt x="7624" y="4798"/>
                    </a:lnTo>
                    <a:lnTo>
                      <a:pt x="7818" y="4871"/>
                    </a:lnTo>
                    <a:lnTo>
                      <a:pt x="8038" y="4969"/>
                    </a:lnTo>
                    <a:lnTo>
                      <a:pt x="8232" y="5091"/>
                    </a:lnTo>
                    <a:lnTo>
                      <a:pt x="8403" y="5212"/>
                    </a:lnTo>
                    <a:lnTo>
                      <a:pt x="8573" y="5383"/>
                    </a:lnTo>
                    <a:lnTo>
                      <a:pt x="8573" y="5383"/>
                    </a:lnTo>
                    <a:lnTo>
                      <a:pt x="8744" y="5553"/>
                    </a:lnTo>
                    <a:lnTo>
                      <a:pt x="8866" y="5724"/>
                    </a:lnTo>
                    <a:lnTo>
                      <a:pt x="8987" y="5919"/>
                    </a:lnTo>
                    <a:lnTo>
                      <a:pt x="9085" y="6138"/>
                    </a:lnTo>
                    <a:lnTo>
                      <a:pt x="9158" y="6333"/>
                    </a:lnTo>
                    <a:lnTo>
                      <a:pt x="9207" y="6552"/>
                    </a:lnTo>
                    <a:lnTo>
                      <a:pt x="9231" y="6771"/>
                    </a:lnTo>
                    <a:lnTo>
                      <a:pt x="9231" y="6990"/>
                    </a:lnTo>
                    <a:lnTo>
                      <a:pt x="9231" y="7209"/>
                    </a:lnTo>
                    <a:lnTo>
                      <a:pt x="9207" y="7404"/>
                    </a:lnTo>
                    <a:lnTo>
                      <a:pt x="9158" y="7623"/>
                    </a:lnTo>
                    <a:lnTo>
                      <a:pt x="9085" y="7843"/>
                    </a:lnTo>
                    <a:lnTo>
                      <a:pt x="8987" y="8037"/>
                    </a:lnTo>
                    <a:lnTo>
                      <a:pt x="8866" y="8232"/>
                    </a:lnTo>
                    <a:lnTo>
                      <a:pt x="8744" y="8427"/>
                    </a:lnTo>
                    <a:lnTo>
                      <a:pt x="8573" y="8598"/>
                    </a:lnTo>
                    <a:lnTo>
                      <a:pt x="8573" y="8598"/>
                    </a:lnTo>
                    <a:close/>
                  </a:path>
                </a:pathLst>
              </a:custGeom>
              <a:noFill/>
              <a:ln w="12240">
                <a:solidFill>
                  <a:srgbClr val="ff98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2" name="CustomShape 10"/>
              <p:cNvSpPr/>
              <p:nvPr/>
            </p:nvSpPr>
            <p:spPr>
              <a:xfrm>
                <a:off x="4885200" y="1727640"/>
                <a:ext cx="245520" cy="236880"/>
              </a:xfrm>
              <a:custGeom>
                <a:avLst/>
                <a:gdLst/>
                <a:ahLst/>
                <a:rect l="l" t="t" r="r" b="b"/>
                <a:pathLst>
                  <a:path w="7941" h="7941">
                    <a:moveTo>
                      <a:pt x="7258" y="2144"/>
                    </a:moveTo>
                    <a:lnTo>
                      <a:pt x="6138" y="2388"/>
                    </a:lnTo>
                    <a:lnTo>
                      <a:pt x="6138" y="2388"/>
                    </a:lnTo>
                    <a:lnTo>
                      <a:pt x="6016" y="2217"/>
                    </a:lnTo>
                    <a:lnTo>
                      <a:pt x="5870" y="2071"/>
                    </a:lnTo>
                    <a:lnTo>
                      <a:pt x="6260" y="975"/>
                    </a:lnTo>
                    <a:lnTo>
                      <a:pt x="6260" y="975"/>
                    </a:lnTo>
                    <a:lnTo>
                      <a:pt x="6284" y="902"/>
                    </a:lnTo>
                    <a:lnTo>
                      <a:pt x="6284" y="829"/>
                    </a:lnTo>
                    <a:lnTo>
                      <a:pt x="6260" y="683"/>
                    </a:lnTo>
                    <a:lnTo>
                      <a:pt x="6162" y="561"/>
                    </a:lnTo>
                    <a:lnTo>
                      <a:pt x="6114" y="488"/>
                    </a:lnTo>
                    <a:lnTo>
                      <a:pt x="6065" y="464"/>
                    </a:lnTo>
                    <a:lnTo>
                      <a:pt x="5553" y="196"/>
                    </a:lnTo>
                    <a:lnTo>
                      <a:pt x="5553" y="196"/>
                    </a:lnTo>
                    <a:lnTo>
                      <a:pt x="5480" y="171"/>
                    </a:lnTo>
                    <a:lnTo>
                      <a:pt x="5407" y="171"/>
                    </a:lnTo>
                    <a:lnTo>
                      <a:pt x="5261" y="171"/>
                    </a:lnTo>
                    <a:lnTo>
                      <a:pt x="5115" y="244"/>
                    </a:lnTo>
                    <a:lnTo>
                      <a:pt x="5066" y="293"/>
                    </a:lnTo>
                    <a:lnTo>
                      <a:pt x="5018" y="342"/>
                    </a:lnTo>
                    <a:lnTo>
                      <a:pt x="4384" y="1316"/>
                    </a:lnTo>
                    <a:lnTo>
                      <a:pt x="4384" y="1316"/>
                    </a:lnTo>
                    <a:lnTo>
                      <a:pt x="4165" y="1292"/>
                    </a:lnTo>
                    <a:lnTo>
                      <a:pt x="3970" y="1292"/>
                    </a:lnTo>
                    <a:lnTo>
                      <a:pt x="3483" y="244"/>
                    </a:lnTo>
                    <a:lnTo>
                      <a:pt x="3483" y="244"/>
                    </a:lnTo>
                    <a:lnTo>
                      <a:pt x="3435" y="171"/>
                    </a:lnTo>
                    <a:lnTo>
                      <a:pt x="3386" y="123"/>
                    </a:lnTo>
                    <a:lnTo>
                      <a:pt x="3264" y="50"/>
                    </a:lnTo>
                    <a:lnTo>
                      <a:pt x="3118" y="1"/>
                    </a:lnTo>
                    <a:lnTo>
                      <a:pt x="3045" y="1"/>
                    </a:lnTo>
                    <a:lnTo>
                      <a:pt x="2972" y="25"/>
                    </a:lnTo>
                    <a:lnTo>
                      <a:pt x="2436" y="196"/>
                    </a:lnTo>
                    <a:lnTo>
                      <a:pt x="2436" y="196"/>
                    </a:lnTo>
                    <a:lnTo>
                      <a:pt x="2363" y="220"/>
                    </a:lnTo>
                    <a:lnTo>
                      <a:pt x="2290" y="269"/>
                    </a:lnTo>
                    <a:lnTo>
                      <a:pt x="2192" y="391"/>
                    </a:lnTo>
                    <a:lnTo>
                      <a:pt x="2144" y="537"/>
                    </a:lnTo>
                    <a:lnTo>
                      <a:pt x="2144" y="610"/>
                    </a:lnTo>
                    <a:lnTo>
                      <a:pt x="2144" y="683"/>
                    </a:lnTo>
                    <a:lnTo>
                      <a:pt x="2387" y="1828"/>
                    </a:lnTo>
                    <a:lnTo>
                      <a:pt x="2387" y="1828"/>
                    </a:lnTo>
                    <a:lnTo>
                      <a:pt x="2217" y="1949"/>
                    </a:lnTo>
                    <a:lnTo>
                      <a:pt x="2071" y="2095"/>
                    </a:lnTo>
                    <a:lnTo>
                      <a:pt x="999" y="1681"/>
                    </a:lnTo>
                    <a:lnTo>
                      <a:pt x="999" y="1681"/>
                    </a:lnTo>
                    <a:lnTo>
                      <a:pt x="926" y="1681"/>
                    </a:lnTo>
                    <a:lnTo>
                      <a:pt x="829" y="1657"/>
                    </a:lnTo>
                    <a:lnTo>
                      <a:pt x="682" y="1706"/>
                    </a:lnTo>
                    <a:lnTo>
                      <a:pt x="561" y="1779"/>
                    </a:lnTo>
                    <a:lnTo>
                      <a:pt x="512" y="1828"/>
                    </a:lnTo>
                    <a:lnTo>
                      <a:pt x="463" y="1901"/>
                    </a:lnTo>
                    <a:lnTo>
                      <a:pt x="220" y="2388"/>
                    </a:lnTo>
                    <a:lnTo>
                      <a:pt x="220" y="2388"/>
                    </a:lnTo>
                    <a:lnTo>
                      <a:pt x="195" y="2461"/>
                    </a:lnTo>
                    <a:lnTo>
                      <a:pt x="171" y="2534"/>
                    </a:lnTo>
                    <a:lnTo>
                      <a:pt x="195" y="2704"/>
                    </a:lnTo>
                    <a:lnTo>
                      <a:pt x="244" y="2826"/>
                    </a:lnTo>
                    <a:lnTo>
                      <a:pt x="293" y="2899"/>
                    </a:lnTo>
                    <a:lnTo>
                      <a:pt x="366" y="2948"/>
                    </a:lnTo>
                    <a:lnTo>
                      <a:pt x="1340" y="3581"/>
                    </a:lnTo>
                    <a:lnTo>
                      <a:pt x="1340" y="3581"/>
                    </a:lnTo>
                    <a:lnTo>
                      <a:pt x="1316" y="3776"/>
                    </a:lnTo>
                    <a:lnTo>
                      <a:pt x="1291" y="3995"/>
                    </a:lnTo>
                    <a:lnTo>
                      <a:pt x="244" y="4482"/>
                    </a:lnTo>
                    <a:lnTo>
                      <a:pt x="244" y="4482"/>
                    </a:lnTo>
                    <a:lnTo>
                      <a:pt x="195" y="4507"/>
                    </a:lnTo>
                    <a:lnTo>
                      <a:pt x="122" y="4555"/>
                    </a:lnTo>
                    <a:lnTo>
                      <a:pt x="49" y="4701"/>
                    </a:lnTo>
                    <a:lnTo>
                      <a:pt x="0" y="4848"/>
                    </a:lnTo>
                    <a:lnTo>
                      <a:pt x="25" y="4921"/>
                    </a:lnTo>
                    <a:lnTo>
                      <a:pt x="25" y="4994"/>
                    </a:lnTo>
                    <a:lnTo>
                      <a:pt x="220" y="5530"/>
                    </a:lnTo>
                    <a:lnTo>
                      <a:pt x="220" y="5530"/>
                    </a:lnTo>
                    <a:lnTo>
                      <a:pt x="244" y="5578"/>
                    </a:lnTo>
                    <a:lnTo>
                      <a:pt x="293" y="5651"/>
                    </a:lnTo>
                    <a:lnTo>
                      <a:pt x="390" y="5749"/>
                    </a:lnTo>
                    <a:lnTo>
                      <a:pt x="536" y="5797"/>
                    </a:lnTo>
                    <a:lnTo>
                      <a:pt x="609" y="5797"/>
                    </a:lnTo>
                    <a:lnTo>
                      <a:pt x="682" y="5797"/>
                    </a:lnTo>
                    <a:lnTo>
                      <a:pt x="1827" y="5554"/>
                    </a:lnTo>
                    <a:lnTo>
                      <a:pt x="1827" y="5554"/>
                    </a:lnTo>
                    <a:lnTo>
                      <a:pt x="1949" y="5724"/>
                    </a:lnTo>
                    <a:lnTo>
                      <a:pt x="2095" y="5870"/>
                    </a:lnTo>
                    <a:lnTo>
                      <a:pt x="1705" y="6966"/>
                    </a:lnTo>
                    <a:lnTo>
                      <a:pt x="1705" y="6966"/>
                    </a:lnTo>
                    <a:lnTo>
                      <a:pt x="1681" y="7040"/>
                    </a:lnTo>
                    <a:lnTo>
                      <a:pt x="1681" y="7113"/>
                    </a:lnTo>
                    <a:lnTo>
                      <a:pt x="1705" y="7259"/>
                    </a:lnTo>
                    <a:lnTo>
                      <a:pt x="1778" y="7380"/>
                    </a:lnTo>
                    <a:lnTo>
                      <a:pt x="1851" y="7429"/>
                    </a:lnTo>
                    <a:lnTo>
                      <a:pt x="1900" y="7478"/>
                    </a:lnTo>
                    <a:lnTo>
                      <a:pt x="2412" y="7721"/>
                    </a:lnTo>
                    <a:lnTo>
                      <a:pt x="2412" y="7721"/>
                    </a:lnTo>
                    <a:lnTo>
                      <a:pt x="2485" y="7770"/>
                    </a:lnTo>
                    <a:lnTo>
                      <a:pt x="2558" y="7770"/>
                    </a:lnTo>
                    <a:lnTo>
                      <a:pt x="2704" y="7770"/>
                    </a:lnTo>
                    <a:lnTo>
                      <a:pt x="2850" y="7697"/>
                    </a:lnTo>
                    <a:lnTo>
                      <a:pt x="2899" y="7648"/>
                    </a:lnTo>
                    <a:lnTo>
                      <a:pt x="2947" y="7600"/>
                    </a:lnTo>
                    <a:lnTo>
                      <a:pt x="3581" y="6625"/>
                    </a:lnTo>
                    <a:lnTo>
                      <a:pt x="3581" y="6625"/>
                    </a:lnTo>
                    <a:lnTo>
                      <a:pt x="3800" y="6650"/>
                    </a:lnTo>
                    <a:lnTo>
                      <a:pt x="3995" y="6650"/>
                    </a:lnTo>
                    <a:lnTo>
                      <a:pt x="4482" y="7697"/>
                    </a:lnTo>
                    <a:lnTo>
                      <a:pt x="4482" y="7697"/>
                    </a:lnTo>
                    <a:lnTo>
                      <a:pt x="4531" y="7770"/>
                    </a:lnTo>
                    <a:lnTo>
                      <a:pt x="4579" y="7819"/>
                    </a:lnTo>
                    <a:lnTo>
                      <a:pt x="4701" y="7892"/>
                    </a:lnTo>
                    <a:lnTo>
                      <a:pt x="4847" y="7941"/>
                    </a:lnTo>
                    <a:lnTo>
                      <a:pt x="4920" y="7941"/>
                    </a:lnTo>
                    <a:lnTo>
                      <a:pt x="4993" y="7916"/>
                    </a:lnTo>
                    <a:lnTo>
                      <a:pt x="5529" y="7746"/>
                    </a:lnTo>
                    <a:lnTo>
                      <a:pt x="5529" y="7746"/>
                    </a:lnTo>
                    <a:lnTo>
                      <a:pt x="5602" y="7721"/>
                    </a:lnTo>
                    <a:lnTo>
                      <a:pt x="5651" y="7673"/>
                    </a:lnTo>
                    <a:lnTo>
                      <a:pt x="5748" y="7551"/>
                    </a:lnTo>
                    <a:lnTo>
                      <a:pt x="5821" y="7405"/>
                    </a:lnTo>
                    <a:lnTo>
                      <a:pt x="5821" y="7332"/>
                    </a:lnTo>
                    <a:lnTo>
                      <a:pt x="5821" y="7259"/>
                    </a:lnTo>
                    <a:lnTo>
                      <a:pt x="5578" y="6114"/>
                    </a:lnTo>
                    <a:lnTo>
                      <a:pt x="5578" y="6114"/>
                    </a:lnTo>
                    <a:lnTo>
                      <a:pt x="5724" y="5992"/>
                    </a:lnTo>
                    <a:lnTo>
                      <a:pt x="5894" y="5846"/>
                    </a:lnTo>
                    <a:lnTo>
                      <a:pt x="6966" y="6260"/>
                    </a:lnTo>
                    <a:lnTo>
                      <a:pt x="6966" y="6260"/>
                    </a:lnTo>
                    <a:lnTo>
                      <a:pt x="7039" y="6260"/>
                    </a:lnTo>
                    <a:lnTo>
                      <a:pt x="7112" y="6285"/>
                    </a:lnTo>
                    <a:lnTo>
                      <a:pt x="7258" y="6236"/>
                    </a:lnTo>
                    <a:lnTo>
                      <a:pt x="7404" y="6163"/>
                    </a:lnTo>
                    <a:lnTo>
                      <a:pt x="7453" y="6114"/>
                    </a:lnTo>
                    <a:lnTo>
                      <a:pt x="7502" y="6041"/>
                    </a:lnTo>
                    <a:lnTo>
                      <a:pt x="7745" y="5530"/>
                    </a:lnTo>
                    <a:lnTo>
                      <a:pt x="7745" y="5530"/>
                    </a:lnTo>
                    <a:lnTo>
                      <a:pt x="7770" y="5481"/>
                    </a:lnTo>
                    <a:lnTo>
                      <a:pt x="7794" y="5383"/>
                    </a:lnTo>
                    <a:lnTo>
                      <a:pt x="7770" y="5237"/>
                    </a:lnTo>
                    <a:lnTo>
                      <a:pt x="7697" y="5115"/>
                    </a:lnTo>
                    <a:lnTo>
                      <a:pt x="7648" y="5042"/>
                    </a:lnTo>
                    <a:lnTo>
                      <a:pt x="7599" y="4994"/>
                    </a:lnTo>
                    <a:lnTo>
                      <a:pt x="6625" y="4360"/>
                    </a:lnTo>
                    <a:lnTo>
                      <a:pt x="6625" y="4360"/>
                    </a:lnTo>
                    <a:lnTo>
                      <a:pt x="6649" y="4166"/>
                    </a:lnTo>
                    <a:lnTo>
                      <a:pt x="6649" y="3946"/>
                    </a:lnTo>
                    <a:lnTo>
                      <a:pt x="7697" y="3459"/>
                    </a:lnTo>
                    <a:lnTo>
                      <a:pt x="7697" y="3459"/>
                    </a:lnTo>
                    <a:lnTo>
                      <a:pt x="7770" y="3435"/>
                    </a:lnTo>
                    <a:lnTo>
                      <a:pt x="7843" y="3386"/>
                    </a:lnTo>
                    <a:lnTo>
                      <a:pt x="7916" y="3240"/>
                    </a:lnTo>
                    <a:lnTo>
                      <a:pt x="7940" y="3094"/>
                    </a:lnTo>
                    <a:lnTo>
                      <a:pt x="7940" y="3021"/>
                    </a:lnTo>
                    <a:lnTo>
                      <a:pt x="7940" y="2948"/>
                    </a:lnTo>
                    <a:lnTo>
                      <a:pt x="7745" y="2412"/>
                    </a:lnTo>
                    <a:lnTo>
                      <a:pt x="7745" y="2412"/>
                    </a:lnTo>
                    <a:lnTo>
                      <a:pt x="7721" y="2339"/>
                    </a:lnTo>
                    <a:lnTo>
                      <a:pt x="7672" y="2290"/>
                    </a:lnTo>
                    <a:lnTo>
                      <a:pt x="7551" y="2193"/>
                    </a:lnTo>
                    <a:lnTo>
                      <a:pt x="7429" y="2144"/>
                    </a:lnTo>
                    <a:lnTo>
                      <a:pt x="7356" y="2144"/>
                    </a:lnTo>
                    <a:lnTo>
                      <a:pt x="7258" y="2144"/>
                    </a:lnTo>
                    <a:lnTo>
                      <a:pt x="7258" y="2144"/>
                    </a:lnTo>
                    <a:close/>
                    <a:moveTo>
                      <a:pt x="5480" y="4726"/>
                    </a:moveTo>
                    <a:lnTo>
                      <a:pt x="5480" y="4726"/>
                    </a:lnTo>
                    <a:lnTo>
                      <a:pt x="5383" y="4872"/>
                    </a:lnTo>
                    <a:lnTo>
                      <a:pt x="5286" y="4994"/>
                    </a:lnTo>
                    <a:lnTo>
                      <a:pt x="5188" y="5140"/>
                    </a:lnTo>
                    <a:lnTo>
                      <a:pt x="5066" y="5237"/>
                    </a:lnTo>
                    <a:lnTo>
                      <a:pt x="4945" y="5335"/>
                    </a:lnTo>
                    <a:lnTo>
                      <a:pt x="4798" y="5432"/>
                    </a:lnTo>
                    <a:lnTo>
                      <a:pt x="4652" y="5505"/>
                    </a:lnTo>
                    <a:lnTo>
                      <a:pt x="4506" y="5554"/>
                    </a:lnTo>
                    <a:lnTo>
                      <a:pt x="4360" y="5603"/>
                    </a:lnTo>
                    <a:lnTo>
                      <a:pt x="4190" y="5627"/>
                    </a:lnTo>
                    <a:lnTo>
                      <a:pt x="4043" y="5651"/>
                    </a:lnTo>
                    <a:lnTo>
                      <a:pt x="3873" y="5627"/>
                    </a:lnTo>
                    <a:lnTo>
                      <a:pt x="3702" y="5627"/>
                    </a:lnTo>
                    <a:lnTo>
                      <a:pt x="3556" y="5578"/>
                    </a:lnTo>
                    <a:lnTo>
                      <a:pt x="3386" y="5530"/>
                    </a:lnTo>
                    <a:lnTo>
                      <a:pt x="3240" y="5456"/>
                    </a:lnTo>
                    <a:lnTo>
                      <a:pt x="3240" y="5456"/>
                    </a:lnTo>
                    <a:lnTo>
                      <a:pt x="3094" y="5383"/>
                    </a:lnTo>
                    <a:lnTo>
                      <a:pt x="2947" y="5286"/>
                    </a:lnTo>
                    <a:lnTo>
                      <a:pt x="2826" y="5164"/>
                    </a:lnTo>
                    <a:lnTo>
                      <a:pt x="2704" y="5067"/>
                    </a:lnTo>
                    <a:lnTo>
                      <a:pt x="2606" y="4921"/>
                    </a:lnTo>
                    <a:lnTo>
                      <a:pt x="2533" y="4799"/>
                    </a:lnTo>
                    <a:lnTo>
                      <a:pt x="2460" y="4653"/>
                    </a:lnTo>
                    <a:lnTo>
                      <a:pt x="2387" y="4507"/>
                    </a:lnTo>
                    <a:lnTo>
                      <a:pt x="2363" y="4336"/>
                    </a:lnTo>
                    <a:lnTo>
                      <a:pt x="2314" y="4190"/>
                    </a:lnTo>
                    <a:lnTo>
                      <a:pt x="2314" y="4020"/>
                    </a:lnTo>
                    <a:lnTo>
                      <a:pt x="2314" y="3873"/>
                    </a:lnTo>
                    <a:lnTo>
                      <a:pt x="2339" y="3703"/>
                    </a:lnTo>
                    <a:lnTo>
                      <a:pt x="2363" y="3532"/>
                    </a:lnTo>
                    <a:lnTo>
                      <a:pt x="2412" y="3386"/>
                    </a:lnTo>
                    <a:lnTo>
                      <a:pt x="2485" y="3216"/>
                    </a:lnTo>
                    <a:lnTo>
                      <a:pt x="2485" y="3216"/>
                    </a:lnTo>
                    <a:lnTo>
                      <a:pt x="2582" y="3070"/>
                    </a:lnTo>
                    <a:lnTo>
                      <a:pt x="2680" y="2948"/>
                    </a:lnTo>
                    <a:lnTo>
                      <a:pt x="2777" y="2802"/>
                    </a:lnTo>
                    <a:lnTo>
                      <a:pt x="2899" y="2704"/>
                    </a:lnTo>
                    <a:lnTo>
                      <a:pt x="3020" y="2607"/>
                    </a:lnTo>
                    <a:lnTo>
                      <a:pt x="3167" y="2509"/>
                    </a:lnTo>
                    <a:lnTo>
                      <a:pt x="3313" y="2436"/>
                    </a:lnTo>
                    <a:lnTo>
                      <a:pt x="3459" y="2388"/>
                    </a:lnTo>
                    <a:lnTo>
                      <a:pt x="3605" y="2339"/>
                    </a:lnTo>
                    <a:lnTo>
                      <a:pt x="3775" y="2315"/>
                    </a:lnTo>
                    <a:lnTo>
                      <a:pt x="3922" y="2290"/>
                    </a:lnTo>
                    <a:lnTo>
                      <a:pt x="4092" y="2315"/>
                    </a:lnTo>
                    <a:lnTo>
                      <a:pt x="4263" y="2315"/>
                    </a:lnTo>
                    <a:lnTo>
                      <a:pt x="4409" y="2363"/>
                    </a:lnTo>
                    <a:lnTo>
                      <a:pt x="4579" y="2412"/>
                    </a:lnTo>
                    <a:lnTo>
                      <a:pt x="4725" y="2485"/>
                    </a:lnTo>
                    <a:lnTo>
                      <a:pt x="4725" y="2485"/>
                    </a:lnTo>
                    <a:lnTo>
                      <a:pt x="4871" y="2558"/>
                    </a:lnTo>
                    <a:lnTo>
                      <a:pt x="5018" y="2656"/>
                    </a:lnTo>
                    <a:lnTo>
                      <a:pt x="5139" y="2777"/>
                    </a:lnTo>
                    <a:lnTo>
                      <a:pt x="5261" y="2875"/>
                    </a:lnTo>
                    <a:lnTo>
                      <a:pt x="5359" y="3021"/>
                    </a:lnTo>
                    <a:lnTo>
                      <a:pt x="5432" y="3143"/>
                    </a:lnTo>
                    <a:lnTo>
                      <a:pt x="5505" y="3289"/>
                    </a:lnTo>
                    <a:lnTo>
                      <a:pt x="5578" y="3435"/>
                    </a:lnTo>
                    <a:lnTo>
                      <a:pt x="5602" y="3605"/>
                    </a:lnTo>
                    <a:lnTo>
                      <a:pt x="5626" y="3752"/>
                    </a:lnTo>
                    <a:lnTo>
                      <a:pt x="5651" y="3922"/>
                    </a:lnTo>
                    <a:lnTo>
                      <a:pt x="5651" y="4068"/>
                    </a:lnTo>
                    <a:lnTo>
                      <a:pt x="5626" y="4239"/>
                    </a:lnTo>
                    <a:lnTo>
                      <a:pt x="5602" y="4409"/>
                    </a:lnTo>
                    <a:lnTo>
                      <a:pt x="5553" y="4555"/>
                    </a:lnTo>
                    <a:lnTo>
                      <a:pt x="5480" y="4726"/>
                    </a:lnTo>
                    <a:lnTo>
                      <a:pt x="5480" y="4726"/>
                    </a:lnTo>
                    <a:close/>
                  </a:path>
                </a:pathLst>
              </a:custGeom>
              <a:noFill/>
              <a:ln w="12240">
                <a:solidFill>
                  <a:srgbClr val="ff98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43" name="CustomShape 11"/>
            <p:cNvSpPr/>
            <p:nvPr/>
          </p:nvSpPr>
          <p:spPr>
            <a:xfrm>
              <a:off x="4239720" y="2009160"/>
              <a:ext cx="1028160" cy="255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400" spc="-1" strike="noStrike">
                  <a:solidFill>
                    <a:srgbClr val="7f7f7f"/>
                  </a:solidFill>
                  <a:latin typeface="arial"/>
                  <a:ea typeface="Roboto Medium"/>
                </a:rPr>
                <a:t>método</a:t>
              </a:r>
              <a:endParaRPr b="0" lang="pt-BR" sz="1400" spc="-1" strike="noStrike">
                <a:latin typeface="arial"/>
              </a:endParaRPr>
            </a:p>
          </p:txBody>
        </p:sp>
        <p:sp>
          <p:nvSpPr>
            <p:cNvPr id="444" name="CustomShape 12"/>
            <p:cNvSpPr/>
            <p:nvPr/>
          </p:nvSpPr>
          <p:spPr>
            <a:xfrm>
              <a:off x="4109760" y="1233000"/>
              <a:ext cx="1322640" cy="127260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9038" y="4423"/>
                  </a:moveTo>
                  <a:lnTo>
                    <a:pt x="53044" y="4763"/>
                  </a:lnTo>
                  <a:lnTo>
                    <a:pt x="46936" y="5897"/>
                  </a:lnTo>
                  <a:lnTo>
                    <a:pt x="41168" y="7599"/>
                  </a:lnTo>
                  <a:lnTo>
                    <a:pt x="35400" y="9981"/>
                  </a:lnTo>
                  <a:lnTo>
                    <a:pt x="29971" y="13156"/>
                  </a:lnTo>
                  <a:lnTo>
                    <a:pt x="26578" y="15538"/>
                  </a:lnTo>
                  <a:lnTo>
                    <a:pt x="23298" y="18260"/>
                  </a:lnTo>
                  <a:lnTo>
                    <a:pt x="20131" y="21096"/>
                  </a:lnTo>
                  <a:lnTo>
                    <a:pt x="16399" y="25406"/>
                  </a:lnTo>
                  <a:lnTo>
                    <a:pt x="13232" y="30056"/>
                  </a:lnTo>
                  <a:lnTo>
                    <a:pt x="10405" y="34820"/>
                  </a:lnTo>
                  <a:lnTo>
                    <a:pt x="8256" y="39810"/>
                  </a:lnTo>
                  <a:lnTo>
                    <a:pt x="6446" y="44801"/>
                  </a:lnTo>
                  <a:lnTo>
                    <a:pt x="5315" y="50132"/>
                  </a:lnTo>
                  <a:lnTo>
                    <a:pt x="4637" y="55463"/>
                  </a:lnTo>
                  <a:lnTo>
                    <a:pt x="4410" y="60793"/>
                  </a:lnTo>
                  <a:lnTo>
                    <a:pt x="4863" y="66124"/>
                  </a:lnTo>
                  <a:lnTo>
                    <a:pt x="5655" y="71455"/>
                  </a:lnTo>
                  <a:lnTo>
                    <a:pt x="7012" y="76672"/>
                  </a:lnTo>
                  <a:lnTo>
                    <a:pt x="8934" y="81776"/>
                  </a:lnTo>
                  <a:lnTo>
                    <a:pt x="11196" y="86540"/>
                  </a:lnTo>
                  <a:lnTo>
                    <a:pt x="14024" y="91417"/>
                  </a:lnTo>
                  <a:lnTo>
                    <a:pt x="17530" y="95841"/>
                  </a:lnTo>
                  <a:lnTo>
                    <a:pt x="21262" y="100037"/>
                  </a:lnTo>
                  <a:lnTo>
                    <a:pt x="24995" y="103213"/>
                  </a:lnTo>
                  <a:lnTo>
                    <a:pt x="28840" y="106049"/>
                  </a:lnTo>
                  <a:lnTo>
                    <a:pt x="32912" y="108657"/>
                  </a:lnTo>
                  <a:lnTo>
                    <a:pt x="37097" y="110586"/>
                  </a:lnTo>
                  <a:lnTo>
                    <a:pt x="41394" y="112400"/>
                  </a:lnTo>
                  <a:lnTo>
                    <a:pt x="45805" y="113761"/>
                  </a:lnTo>
                  <a:lnTo>
                    <a:pt x="50329" y="114782"/>
                  </a:lnTo>
                  <a:lnTo>
                    <a:pt x="54853" y="115463"/>
                  </a:lnTo>
                  <a:lnTo>
                    <a:pt x="60961" y="115576"/>
                  </a:lnTo>
                  <a:lnTo>
                    <a:pt x="67068" y="115236"/>
                  </a:lnTo>
                  <a:lnTo>
                    <a:pt x="73063" y="114102"/>
                  </a:lnTo>
                  <a:lnTo>
                    <a:pt x="78944" y="112287"/>
                  </a:lnTo>
                  <a:lnTo>
                    <a:pt x="84599" y="109905"/>
                  </a:lnTo>
                  <a:lnTo>
                    <a:pt x="90028" y="106843"/>
                  </a:lnTo>
                  <a:lnTo>
                    <a:pt x="93421" y="104461"/>
                  </a:lnTo>
                  <a:lnTo>
                    <a:pt x="96701" y="101739"/>
                  </a:lnTo>
                  <a:lnTo>
                    <a:pt x="99868" y="98676"/>
                  </a:lnTo>
                  <a:lnTo>
                    <a:pt x="100659" y="97882"/>
                  </a:lnTo>
                  <a:lnTo>
                    <a:pt x="101564" y="96975"/>
                  </a:lnTo>
                  <a:lnTo>
                    <a:pt x="102243" y="96068"/>
                  </a:lnTo>
                  <a:lnTo>
                    <a:pt x="103034" y="95160"/>
                  </a:lnTo>
                  <a:lnTo>
                    <a:pt x="105183" y="92438"/>
                  </a:lnTo>
                  <a:lnTo>
                    <a:pt x="107106" y="89489"/>
                  </a:lnTo>
                  <a:lnTo>
                    <a:pt x="108916" y="86427"/>
                  </a:lnTo>
                  <a:lnTo>
                    <a:pt x="110386" y="83364"/>
                  </a:lnTo>
                  <a:lnTo>
                    <a:pt x="112535" y="78147"/>
                  </a:lnTo>
                  <a:lnTo>
                    <a:pt x="114005" y="72703"/>
                  </a:lnTo>
                  <a:lnTo>
                    <a:pt x="115023" y="67145"/>
                  </a:lnTo>
                  <a:lnTo>
                    <a:pt x="115475" y="61474"/>
                  </a:lnTo>
                  <a:lnTo>
                    <a:pt x="115362" y="55916"/>
                  </a:lnTo>
                  <a:lnTo>
                    <a:pt x="114684" y="50245"/>
                  </a:lnTo>
                  <a:lnTo>
                    <a:pt x="113440" y="44688"/>
                  </a:lnTo>
                  <a:lnTo>
                    <a:pt x="111517" y="39357"/>
                  </a:lnTo>
                  <a:lnTo>
                    <a:pt x="109255" y="34253"/>
                  </a:lnTo>
                  <a:lnTo>
                    <a:pt x="106201" y="29149"/>
                  </a:lnTo>
                  <a:lnTo>
                    <a:pt x="102808" y="24385"/>
                  </a:lnTo>
                  <a:lnTo>
                    <a:pt x="98623" y="19962"/>
                  </a:lnTo>
                  <a:lnTo>
                    <a:pt x="95004" y="16786"/>
                  </a:lnTo>
                  <a:lnTo>
                    <a:pt x="91159" y="13950"/>
                  </a:lnTo>
                  <a:lnTo>
                    <a:pt x="87087" y="11342"/>
                  </a:lnTo>
                  <a:lnTo>
                    <a:pt x="82902" y="9300"/>
                  </a:lnTo>
                  <a:lnTo>
                    <a:pt x="78491" y="7599"/>
                  </a:lnTo>
                  <a:lnTo>
                    <a:pt x="74081" y="6238"/>
                  </a:lnTo>
                  <a:lnTo>
                    <a:pt x="69670" y="5217"/>
                  </a:lnTo>
                  <a:lnTo>
                    <a:pt x="65146" y="4536"/>
                  </a:lnTo>
                  <a:lnTo>
                    <a:pt x="59038" y="4423"/>
                  </a:lnTo>
                  <a:close/>
                  <a:moveTo>
                    <a:pt x="58925" y="0"/>
                  </a:moveTo>
                  <a:lnTo>
                    <a:pt x="65485" y="226"/>
                  </a:lnTo>
                  <a:lnTo>
                    <a:pt x="70461" y="907"/>
                  </a:lnTo>
                  <a:lnTo>
                    <a:pt x="75212" y="1928"/>
                  </a:lnTo>
                  <a:lnTo>
                    <a:pt x="80075" y="3402"/>
                  </a:lnTo>
                  <a:lnTo>
                    <a:pt x="84712" y="5330"/>
                  </a:lnTo>
                  <a:lnTo>
                    <a:pt x="89236" y="7599"/>
                  </a:lnTo>
                  <a:lnTo>
                    <a:pt x="93647" y="10207"/>
                  </a:lnTo>
                  <a:lnTo>
                    <a:pt x="97832" y="13383"/>
                  </a:lnTo>
                  <a:lnTo>
                    <a:pt x="101790" y="17013"/>
                  </a:lnTo>
                  <a:lnTo>
                    <a:pt x="106201" y="21663"/>
                  </a:lnTo>
                  <a:lnTo>
                    <a:pt x="110047" y="26767"/>
                  </a:lnTo>
                  <a:lnTo>
                    <a:pt x="113213" y="32211"/>
                  </a:lnTo>
                  <a:lnTo>
                    <a:pt x="115702" y="37882"/>
                  </a:lnTo>
                  <a:lnTo>
                    <a:pt x="117737" y="43667"/>
                  </a:lnTo>
                  <a:lnTo>
                    <a:pt x="119095" y="49678"/>
                  </a:lnTo>
                  <a:lnTo>
                    <a:pt x="119886" y="55803"/>
                  </a:lnTo>
                  <a:lnTo>
                    <a:pt x="120000" y="61814"/>
                  </a:lnTo>
                  <a:lnTo>
                    <a:pt x="119434" y="67939"/>
                  </a:lnTo>
                  <a:lnTo>
                    <a:pt x="118303" y="73837"/>
                  </a:lnTo>
                  <a:lnTo>
                    <a:pt x="116606" y="79848"/>
                  </a:lnTo>
                  <a:lnTo>
                    <a:pt x="114344" y="85519"/>
                  </a:lnTo>
                  <a:lnTo>
                    <a:pt x="112761" y="88582"/>
                  </a:lnTo>
                  <a:lnTo>
                    <a:pt x="111065" y="91644"/>
                  </a:lnTo>
                  <a:lnTo>
                    <a:pt x="109142" y="94593"/>
                  </a:lnTo>
                  <a:lnTo>
                    <a:pt x="107106" y="97315"/>
                  </a:lnTo>
                  <a:lnTo>
                    <a:pt x="106088" y="98449"/>
                  </a:lnTo>
                  <a:lnTo>
                    <a:pt x="105070" y="99584"/>
                  </a:lnTo>
                  <a:lnTo>
                    <a:pt x="104052" y="100718"/>
                  </a:lnTo>
                  <a:lnTo>
                    <a:pt x="103034" y="101852"/>
                  </a:lnTo>
                  <a:lnTo>
                    <a:pt x="99641" y="105028"/>
                  </a:lnTo>
                  <a:lnTo>
                    <a:pt x="96135" y="107977"/>
                  </a:lnTo>
                  <a:lnTo>
                    <a:pt x="92403" y="110586"/>
                  </a:lnTo>
                  <a:lnTo>
                    <a:pt x="88557" y="112967"/>
                  </a:lnTo>
                  <a:lnTo>
                    <a:pt x="84486" y="114782"/>
                  </a:lnTo>
                  <a:lnTo>
                    <a:pt x="80414" y="116483"/>
                  </a:lnTo>
                  <a:lnTo>
                    <a:pt x="74081" y="118412"/>
                  </a:lnTo>
                  <a:lnTo>
                    <a:pt x="67634" y="119659"/>
                  </a:lnTo>
                  <a:lnTo>
                    <a:pt x="61074" y="120000"/>
                  </a:lnTo>
                  <a:lnTo>
                    <a:pt x="54514" y="119773"/>
                  </a:lnTo>
                  <a:lnTo>
                    <a:pt x="49538" y="119092"/>
                  </a:lnTo>
                  <a:lnTo>
                    <a:pt x="44674" y="118071"/>
                  </a:lnTo>
                  <a:lnTo>
                    <a:pt x="39924" y="116597"/>
                  </a:lnTo>
                  <a:lnTo>
                    <a:pt x="35287" y="114669"/>
                  </a:lnTo>
                  <a:lnTo>
                    <a:pt x="30763" y="112400"/>
                  </a:lnTo>
                  <a:lnTo>
                    <a:pt x="26352" y="109792"/>
                  </a:lnTo>
                  <a:lnTo>
                    <a:pt x="22167" y="106729"/>
                  </a:lnTo>
                  <a:lnTo>
                    <a:pt x="18209" y="103213"/>
                  </a:lnTo>
                  <a:lnTo>
                    <a:pt x="14024" y="98563"/>
                  </a:lnTo>
                  <a:lnTo>
                    <a:pt x="10405" y="93799"/>
                  </a:lnTo>
                  <a:lnTo>
                    <a:pt x="7238" y="88695"/>
                  </a:lnTo>
                  <a:lnTo>
                    <a:pt x="4750" y="83364"/>
                  </a:lnTo>
                  <a:lnTo>
                    <a:pt x="2714" y="77920"/>
                  </a:lnTo>
                  <a:lnTo>
                    <a:pt x="1357" y="72362"/>
                  </a:lnTo>
                  <a:lnTo>
                    <a:pt x="452" y="66691"/>
                  </a:lnTo>
                  <a:lnTo>
                    <a:pt x="0" y="60793"/>
                  </a:lnTo>
                  <a:lnTo>
                    <a:pt x="113" y="55122"/>
                  </a:lnTo>
                  <a:lnTo>
                    <a:pt x="904" y="49451"/>
                  </a:lnTo>
                  <a:lnTo>
                    <a:pt x="2148" y="43667"/>
                  </a:lnTo>
                  <a:lnTo>
                    <a:pt x="4071" y="38109"/>
                  </a:lnTo>
                  <a:lnTo>
                    <a:pt x="6446" y="32778"/>
                  </a:lnTo>
                  <a:lnTo>
                    <a:pt x="9387" y="27561"/>
                  </a:lnTo>
                  <a:lnTo>
                    <a:pt x="12893" y="22684"/>
                  </a:lnTo>
                  <a:lnTo>
                    <a:pt x="16965" y="18147"/>
                  </a:lnTo>
                  <a:lnTo>
                    <a:pt x="20358" y="14971"/>
                  </a:lnTo>
                  <a:lnTo>
                    <a:pt x="23977" y="12022"/>
                  </a:lnTo>
                  <a:lnTo>
                    <a:pt x="27596" y="9300"/>
                  </a:lnTo>
                  <a:lnTo>
                    <a:pt x="31555" y="7032"/>
                  </a:lnTo>
                  <a:lnTo>
                    <a:pt x="35513" y="5217"/>
                  </a:lnTo>
                  <a:lnTo>
                    <a:pt x="39585" y="3516"/>
                  </a:lnTo>
                  <a:lnTo>
                    <a:pt x="45918" y="1587"/>
                  </a:lnTo>
                  <a:lnTo>
                    <a:pt x="52365" y="340"/>
                  </a:lnTo>
                  <a:lnTo>
                    <a:pt x="58925" y="0"/>
                  </a:lnTo>
                  <a:close/>
                </a:path>
              </a:pathLst>
            </a:custGeom>
            <a:solidFill>
              <a:srgbClr val="ffc10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45" name="Group 13"/>
          <p:cNvGrpSpPr/>
          <p:nvPr/>
        </p:nvGrpSpPr>
        <p:grpSpPr>
          <a:xfrm>
            <a:off x="5082840" y="2975040"/>
            <a:ext cx="1355400" cy="1287000"/>
            <a:chOff x="5082840" y="2975040"/>
            <a:chExt cx="1355400" cy="1287000"/>
          </a:xfrm>
        </p:grpSpPr>
        <p:sp>
          <p:nvSpPr>
            <p:cNvPr id="446" name="CustomShape 14"/>
            <p:cNvSpPr/>
            <p:nvPr/>
          </p:nvSpPr>
          <p:spPr>
            <a:xfrm>
              <a:off x="5169240" y="3026520"/>
              <a:ext cx="1214280" cy="116316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7" name="CustomShape 15"/>
            <p:cNvSpPr/>
            <p:nvPr/>
          </p:nvSpPr>
          <p:spPr>
            <a:xfrm>
              <a:off x="5280840" y="3013920"/>
              <a:ext cx="1117080" cy="119196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2837" y="0"/>
                  </a:moveTo>
                  <a:lnTo>
                    <a:pt x="59864" y="366"/>
                  </a:lnTo>
                  <a:lnTo>
                    <a:pt x="65270" y="855"/>
                  </a:lnTo>
                  <a:lnTo>
                    <a:pt x="70810" y="1955"/>
                  </a:lnTo>
                  <a:lnTo>
                    <a:pt x="76081" y="3421"/>
                  </a:lnTo>
                  <a:lnTo>
                    <a:pt x="81216" y="5376"/>
                  </a:lnTo>
                  <a:lnTo>
                    <a:pt x="86081" y="7576"/>
                  </a:lnTo>
                  <a:lnTo>
                    <a:pt x="90945" y="10264"/>
                  </a:lnTo>
                  <a:lnTo>
                    <a:pt x="95540" y="13441"/>
                  </a:lnTo>
                  <a:lnTo>
                    <a:pt x="99864" y="16863"/>
                  </a:lnTo>
                  <a:lnTo>
                    <a:pt x="104594" y="21384"/>
                  </a:lnTo>
                  <a:lnTo>
                    <a:pt x="108513" y="26150"/>
                  </a:lnTo>
                  <a:lnTo>
                    <a:pt x="112027" y="31160"/>
                  </a:lnTo>
                  <a:lnTo>
                    <a:pt x="114729" y="36537"/>
                  </a:lnTo>
                  <a:lnTo>
                    <a:pt x="116891" y="41914"/>
                  </a:lnTo>
                  <a:lnTo>
                    <a:pt x="118648" y="47535"/>
                  </a:lnTo>
                  <a:lnTo>
                    <a:pt x="119459" y="53156"/>
                  </a:lnTo>
                  <a:lnTo>
                    <a:pt x="120000" y="58900"/>
                  </a:lnTo>
                  <a:lnTo>
                    <a:pt x="119864" y="64643"/>
                  </a:lnTo>
                  <a:lnTo>
                    <a:pt x="118918" y="70386"/>
                  </a:lnTo>
                  <a:lnTo>
                    <a:pt x="117567" y="76008"/>
                  </a:lnTo>
                  <a:lnTo>
                    <a:pt x="115540" y="81629"/>
                  </a:lnTo>
                  <a:lnTo>
                    <a:pt x="112837" y="86883"/>
                  </a:lnTo>
                  <a:lnTo>
                    <a:pt x="109729" y="92138"/>
                  </a:lnTo>
                  <a:lnTo>
                    <a:pt x="105810" y="96904"/>
                  </a:lnTo>
                  <a:lnTo>
                    <a:pt x="101351" y="101547"/>
                  </a:lnTo>
                  <a:lnTo>
                    <a:pt x="98108" y="104358"/>
                  </a:lnTo>
                  <a:lnTo>
                    <a:pt x="94594" y="107046"/>
                  </a:lnTo>
                  <a:lnTo>
                    <a:pt x="90945" y="109368"/>
                  </a:lnTo>
                  <a:lnTo>
                    <a:pt x="87162" y="111568"/>
                  </a:lnTo>
                  <a:lnTo>
                    <a:pt x="83243" y="113523"/>
                  </a:lnTo>
                  <a:lnTo>
                    <a:pt x="79189" y="115112"/>
                  </a:lnTo>
                  <a:lnTo>
                    <a:pt x="75135" y="116578"/>
                  </a:lnTo>
                  <a:lnTo>
                    <a:pt x="71081" y="117678"/>
                  </a:lnTo>
                  <a:lnTo>
                    <a:pt x="67567" y="118411"/>
                  </a:lnTo>
                  <a:lnTo>
                    <a:pt x="67297" y="118533"/>
                  </a:lnTo>
                  <a:lnTo>
                    <a:pt x="67162" y="118533"/>
                  </a:lnTo>
                  <a:lnTo>
                    <a:pt x="61486" y="120000"/>
                  </a:lnTo>
                  <a:lnTo>
                    <a:pt x="65405" y="118900"/>
                  </a:lnTo>
                  <a:lnTo>
                    <a:pt x="69324" y="117433"/>
                  </a:lnTo>
                  <a:lnTo>
                    <a:pt x="73378" y="115967"/>
                  </a:lnTo>
                  <a:lnTo>
                    <a:pt x="77027" y="114012"/>
                  </a:lnTo>
                  <a:lnTo>
                    <a:pt x="80675" y="112057"/>
                  </a:lnTo>
                  <a:lnTo>
                    <a:pt x="84189" y="109735"/>
                  </a:lnTo>
                  <a:lnTo>
                    <a:pt x="87567" y="107291"/>
                  </a:lnTo>
                  <a:lnTo>
                    <a:pt x="90675" y="104358"/>
                  </a:lnTo>
                  <a:lnTo>
                    <a:pt x="95000" y="99959"/>
                  </a:lnTo>
                  <a:lnTo>
                    <a:pt x="98648" y="95315"/>
                  </a:lnTo>
                  <a:lnTo>
                    <a:pt x="101891" y="90305"/>
                  </a:lnTo>
                  <a:lnTo>
                    <a:pt x="104324" y="85295"/>
                  </a:lnTo>
                  <a:lnTo>
                    <a:pt x="106216" y="79918"/>
                  </a:lnTo>
                  <a:lnTo>
                    <a:pt x="107567" y="74663"/>
                  </a:lnTo>
                  <a:lnTo>
                    <a:pt x="108378" y="69042"/>
                  </a:lnTo>
                  <a:lnTo>
                    <a:pt x="108513" y="63543"/>
                  </a:lnTo>
                  <a:lnTo>
                    <a:pt x="108243" y="58044"/>
                  </a:lnTo>
                  <a:lnTo>
                    <a:pt x="107162" y="52668"/>
                  </a:lnTo>
                  <a:lnTo>
                    <a:pt x="105675" y="47291"/>
                  </a:lnTo>
                  <a:lnTo>
                    <a:pt x="103513" y="41914"/>
                  </a:lnTo>
                  <a:lnTo>
                    <a:pt x="100810" y="36904"/>
                  </a:lnTo>
                  <a:lnTo>
                    <a:pt x="97567" y="32138"/>
                  </a:lnTo>
                  <a:lnTo>
                    <a:pt x="93648" y="27494"/>
                  </a:lnTo>
                  <a:lnTo>
                    <a:pt x="89324" y="23095"/>
                  </a:lnTo>
                  <a:lnTo>
                    <a:pt x="85135" y="19796"/>
                  </a:lnTo>
                  <a:lnTo>
                    <a:pt x="80675" y="16863"/>
                  </a:lnTo>
                  <a:lnTo>
                    <a:pt x="76081" y="14297"/>
                  </a:lnTo>
                  <a:lnTo>
                    <a:pt x="71216" y="12097"/>
                  </a:lnTo>
                  <a:lnTo>
                    <a:pt x="66351" y="10264"/>
                  </a:lnTo>
                  <a:lnTo>
                    <a:pt x="61216" y="8920"/>
                  </a:lnTo>
                  <a:lnTo>
                    <a:pt x="56081" y="7820"/>
                  </a:lnTo>
                  <a:lnTo>
                    <a:pt x="50810" y="7087"/>
                  </a:lnTo>
                  <a:lnTo>
                    <a:pt x="44054" y="6965"/>
                  </a:lnTo>
                  <a:lnTo>
                    <a:pt x="37162" y="7454"/>
                  </a:lnTo>
                  <a:lnTo>
                    <a:pt x="30405" y="8553"/>
                  </a:lnTo>
                  <a:lnTo>
                    <a:pt x="23918" y="10264"/>
                  </a:lnTo>
                  <a:lnTo>
                    <a:pt x="17432" y="12586"/>
                  </a:lnTo>
                  <a:lnTo>
                    <a:pt x="11351" y="15763"/>
                  </a:lnTo>
                  <a:lnTo>
                    <a:pt x="5540" y="19429"/>
                  </a:lnTo>
                  <a:lnTo>
                    <a:pt x="0" y="23828"/>
                  </a:lnTo>
                  <a:lnTo>
                    <a:pt x="7027" y="17474"/>
                  </a:lnTo>
                  <a:lnTo>
                    <a:pt x="10810" y="14419"/>
                  </a:lnTo>
                  <a:lnTo>
                    <a:pt x="14729" y="11486"/>
                  </a:lnTo>
                  <a:lnTo>
                    <a:pt x="18783" y="9042"/>
                  </a:lnTo>
                  <a:lnTo>
                    <a:pt x="25135" y="5865"/>
                  </a:lnTo>
                  <a:lnTo>
                    <a:pt x="31756" y="3299"/>
                  </a:lnTo>
                  <a:lnTo>
                    <a:pt x="38783" y="1588"/>
                  </a:lnTo>
                  <a:lnTo>
                    <a:pt x="45675" y="488"/>
                  </a:lnTo>
                  <a:lnTo>
                    <a:pt x="52837" y="0"/>
                  </a:lnTo>
                  <a:close/>
                </a:path>
              </a:pathLst>
            </a:custGeom>
            <a:solidFill>
              <a:srgbClr val="5b8d0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8" name="CustomShape 16"/>
            <p:cNvSpPr/>
            <p:nvPr/>
          </p:nvSpPr>
          <p:spPr>
            <a:xfrm>
              <a:off x="5121360" y="2975040"/>
              <a:ext cx="1316880" cy="127116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8863" y="4427"/>
                  </a:moveTo>
                  <a:lnTo>
                    <a:pt x="52954" y="4881"/>
                  </a:lnTo>
                  <a:lnTo>
                    <a:pt x="46818" y="6017"/>
                  </a:lnTo>
                  <a:lnTo>
                    <a:pt x="41022" y="7606"/>
                  </a:lnTo>
                  <a:lnTo>
                    <a:pt x="35454" y="9990"/>
                  </a:lnTo>
                  <a:lnTo>
                    <a:pt x="30000" y="13169"/>
                  </a:lnTo>
                  <a:lnTo>
                    <a:pt x="26477" y="15553"/>
                  </a:lnTo>
                  <a:lnTo>
                    <a:pt x="23181" y="18278"/>
                  </a:lnTo>
                  <a:lnTo>
                    <a:pt x="20000" y="21229"/>
                  </a:lnTo>
                  <a:lnTo>
                    <a:pt x="16704" y="24862"/>
                  </a:lnTo>
                  <a:lnTo>
                    <a:pt x="13863" y="28836"/>
                  </a:lnTo>
                  <a:lnTo>
                    <a:pt x="11363" y="32923"/>
                  </a:lnTo>
                  <a:lnTo>
                    <a:pt x="9204" y="37123"/>
                  </a:lnTo>
                  <a:lnTo>
                    <a:pt x="7500" y="41438"/>
                  </a:lnTo>
                  <a:lnTo>
                    <a:pt x="6250" y="45865"/>
                  </a:lnTo>
                  <a:lnTo>
                    <a:pt x="5227" y="50406"/>
                  </a:lnTo>
                  <a:lnTo>
                    <a:pt x="4545" y="54947"/>
                  </a:lnTo>
                  <a:lnTo>
                    <a:pt x="4431" y="59602"/>
                  </a:lnTo>
                  <a:lnTo>
                    <a:pt x="4545" y="64257"/>
                  </a:lnTo>
                  <a:lnTo>
                    <a:pt x="5113" y="68798"/>
                  </a:lnTo>
                  <a:lnTo>
                    <a:pt x="5909" y="73339"/>
                  </a:lnTo>
                  <a:lnTo>
                    <a:pt x="6931" y="76631"/>
                  </a:lnTo>
                  <a:lnTo>
                    <a:pt x="8068" y="79924"/>
                  </a:lnTo>
                  <a:lnTo>
                    <a:pt x="9431" y="83103"/>
                  </a:lnTo>
                  <a:lnTo>
                    <a:pt x="10909" y="86281"/>
                  </a:lnTo>
                  <a:lnTo>
                    <a:pt x="13068" y="89801"/>
                  </a:lnTo>
                  <a:lnTo>
                    <a:pt x="15454" y="93434"/>
                  </a:lnTo>
                  <a:lnTo>
                    <a:pt x="18295" y="96726"/>
                  </a:lnTo>
                  <a:lnTo>
                    <a:pt x="21363" y="99905"/>
                  </a:lnTo>
                  <a:lnTo>
                    <a:pt x="25000" y="103197"/>
                  </a:lnTo>
                  <a:lnTo>
                    <a:pt x="28863" y="106035"/>
                  </a:lnTo>
                  <a:lnTo>
                    <a:pt x="32840" y="108533"/>
                  </a:lnTo>
                  <a:lnTo>
                    <a:pt x="37045" y="110690"/>
                  </a:lnTo>
                  <a:lnTo>
                    <a:pt x="41363" y="112393"/>
                  </a:lnTo>
                  <a:lnTo>
                    <a:pt x="45795" y="113869"/>
                  </a:lnTo>
                  <a:lnTo>
                    <a:pt x="50454" y="114664"/>
                  </a:lnTo>
                  <a:lnTo>
                    <a:pt x="55000" y="115345"/>
                  </a:lnTo>
                  <a:lnTo>
                    <a:pt x="61022" y="115572"/>
                  </a:lnTo>
                  <a:lnTo>
                    <a:pt x="67045" y="115118"/>
                  </a:lnTo>
                  <a:lnTo>
                    <a:pt x="73181" y="114096"/>
                  </a:lnTo>
                  <a:lnTo>
                    <a:pt x="78977" y="112280"/>
                  </a:lnTo>
                  <a:lnTo>
                    <a:pt x="84545" y="109895"/>
                  </a:lnTo>
                  <a:lnTo>
                    <a:pt x="90000" y="106830"/>
                  </a:lnTo>
                  <a:lnTo>
                    <a:pt x="93409" y="104446"/>
                  </a:lnTo>
                  <a:lnTo>
                    <a:pt x="96704" y="101721"/>
                  </a:lnTo>
                  <a:lnTo>
                    <a:pt x="99886" y="98770"/>
                  </a:lnTo>
                  <a:lnTo>
                    <a:pt x="103636" y="94456"/>
                  </a:lnTo>
                  <a:lnTo>
                    <a:pt x="106931" y="90028"/>
                  </a:lnTo>
                  <a:lnTo>
                    <a:pt x="109545" y="85146"/>
                  </a:lnTo>
                  <a:lnTo>
                    <a:pt x="111818" y="80264"/>
                  </a:lnTo>
                  <a:lnTo>
                    <a:pt x="113522" y="75042"/>
                  </a:lnTo>
                  <a:lnTo>
                    <a:pt x="114659" y="69820"/>
                  </a:lnTo>
                  <a:lnTo>
                    <a:pt x="115454" y="64484"/>
                  </a:lnTo>
                  <a:lnTo>
                    <a:pt x="115568" y="59148"/>
                  </a:lnTo>
                  <a:lnTo>
                    <a:pt x="115113" y="53812"/>
                  </a:lnTo>
                  <a:lnTo>
                    <a:pt x="114431" y="48590"/>
                  </a:lnTo>
                  <a:lnTo>
                    <a:pt x="112954" y="43368"/>
                  </a:lnTo>
                  <a:lnTo>
                    <a:pt x="111136" y="38372"/>
                  </a:lnTo>
                  <a:lnTo>
                    <a:pt x="108863" y="33377"/>
                  </a:lnTo>
                  <a:lnTo>
                    <a:pt x="105909" y="28722"/>
                  </a:lnTo>
                  <a:lnTo>
                    <a:pt x="102613" y="24295"/>
                  </a:lnTo>
                  <a:lnTo>
                    <a:pt x="98636" y="20094"/>
                  </a:lnTo>
                  <a:lnTo>
                    <a:pt x="95000" y="16915"/>
                  </a:lnTo>
                  <a:lnTo>
                    <a:pt x="91136" y="13964"/>
                  </a:lnTo>
                  <a:lnTo>
                    <a:pt x="87045" y="11466"/>
                  </a:lnTo>
                  <a:lnTo>
                    <a:pt x="82954" y="9422"/>
                  </a:lnTo>
                  <a:lnTo>
                    <a:pt x="78636" y="7606"/>
                  </a:lnTo>
                  <a:lnTo>
                    <a:pt x="74204" y="6244"/>
                  </a:lnTo>
                  <a:lnTo>
                    <a:pt x="69545" y="5222"/>
                  </a:lnTo>
                  <a:lnTo>
                    <a:pt x="65000" y="4768"/>
                  </a:lnTo>
                  <a:lnTo>
                    <a:pt x="58863" y="4427"/>
                  </a:lnTo>
                  <a:close/>
                  <a:moveTo>
                    <a:pt x="58863" y="0"/>
                  </a:moveTo>
                  <a:lnTo>
                    <a:pt x="65340" y="227"/>
                  </a:lnTo>
                  <a:lnTo>
                    <a:pt x="70340" y="908"/>
                  </a:lnTo>
                  <a:lnTo>
                    <a:pt x="75340" y="1929"/>
                  </a:lnTo>
                  <a:lnTo>
                    <a:pt x="80000" y="3405"/>
                  </a:lnTo>
                  <a:lnTo>
                    <a:pt x="84659" y="5335"/>
                  </a:lnTo>
                  <a:lnTo>
                    <a:pt x="89204" y="7606"/>
                  </a:lnTo>
                  <a:lnTo>
                    <a:pt x="93522" y="10331"/>
                  </a:lnTo>
                  <a:lnTo>
                    <a:pt x="97727" y="13509"/>
                  </a:lnTo>
                  <a:lnTo>
                    <a:pt x="101818" y="16915"/>
                  </a:lnTo>
                  <a:lnTo>
                    <a:pt x="105909" y="21456"/>
                  </a:lnTo>
                  <a:lnTo>
                    <a:pt x="109545" y="26338"/>
                  </a:lnTo>
                  <a:lnTo>
                    <a:pt x="112613" y="31333"/>
                  </a:lnTo>
                  <a:lnTo>
                    <a:pt x="115340" y="36556"/>
                  </a:lnTo>
                  <a:lnTo>
                    <a:pt x="117159" y="42005"/>
                  </a:lnTo>
                  <a:lnTo>
                    <a:pt x="118750" y="47682"/>
                  </a:lnTo>
                  <a:lnTo>
                    <a:pt x="119659" y="53358"/>
                  </a:lnTo>
                  <a:lnTo>
                    <a:pt x="120000" y="59148"/>
                  </a:lnTo>
                  <a:lnTo>
                    <a:pt x="119772" y="64824"/>
                  </a:lnTo>
                  <a:lnTo>
                    <a:pt x="119090" y="70614"/>
                  </a:lnTo>
                  <a:lnTo>
                    <a:pt x="117840" y="76291"/>
                  </a:lnTo>
                  <a:lnTo>
                    <a:pt x="115909" y="81740"/>
                  </a:lnTo>
                  <a:lnTo>
                    <a:pt x="113522" y="87190"/>
                  </a:lnTo>
                  <a:lnTo>
                    <a:pt x="110568" y="92298"/>
                  </a:lnTo>
                  <a:lnTo>
                    <a:pt x="107159" y="97180"/>
                  </a:lnTo>
                  <a:lnTo>
                    <a:pt x="103068" y="101721"/>
                  </a:lnTo>
                  <a:lnTo>
                    <a:pt x="99772" y="105127"/>
                  </a:lnTo>
                  <a:lnTo>
                    <a:pt x="96136" y="107965"/>
                  </a:lnTo>
                  <a:lnTo>
                    <a:pt x="92386" y="110577"/>
                  </a:lnTo>
                  <a:lnTo>
                    <a:pt x="88636" y="112847"/>
                  </a:lnTo>
                  <a:lnTo>
                    <a:pt x="84545" y="114891"/>
                  </a:lnTo>
                  <a:lnTo>
                    <a:pt x="80454" y="116480"/>
                  </a:lnTo>
                  <a:lnTo>
                    <a:pt x="74204" y="118410"/>
                  </a:lnTo>
                  <a:lnTo>
                    <a:pt x="67727" y="119545"/>
                  </a:lnTo>
                  <a:lnTo>
                    <a:pt x="61022" y="120000"/>
                  </a:lnTo>
                  <a:lnTo>
                    <a:pt x="54431" y="119772"/>
                  </a:lnTo>
                  <a:lnTo>
                    <a:pt x="49659" y="119205"/>
                  </a:lnTo>
                  <a:lnTo>
                    <a:pt x="44659" y="118070"/>
                  </a:lnTo>
                  <a:lnTo>
                    <a:pt x="39886" y="116594"/>
                  </a:lnTo>
                  <a:lnTo>
                    <a:pt x="35340" y="114664"/>
                  </a:lnTo>
                  <a:lnTo>
                    <a:pt x="30681" y="112393"/>
                  </a:lnTo>
                  <a:lnTo>
                    <a:pt x="26250" y="109782"/>
                  </a:lnTo>
                  <a:lnTo>
                    <a:pt x="22045" y="106603"/>
                  </a:lnTo>
                  <a:lnTo>
                    <a:pt x="18181" y="103197"/>
                  </a:lnTo>
                  <a:lnTo>
                    <a:pt x="14886" y="99451"/>
                  </a:lnTo>
                  <a:lnTo>
                    <a:pt x="11818" y="95818"/>
                  </a:lnTo>
                  <a:lnTo>
                    <a:pt x="9090" y="91844"/>
                  </a:lnTo>
                  <a:lnTo>
                    <a:pt x="6704" y="87644"/>
                  </a:lnTo>
                  <a:lnTo>
                    <a:pt x="5227" y="84692"/>
                  </a:lnTo>
                  <a:lnTo>
                    <a:pt x="3863" y="81400"/>
                  </a:lnTo>
                  <a:lnTo>
                    <a:pt x="2727" y="78221"/>
                  </a:lnTo>
                  <a:lnTo>
                    <a:pt x="1704" y="74929"/>
                  </a:lnTo>
                  <a:lnTo>
                    <a:pt x="795" y="69933"/>
                  </a:lnTo>
                  <a:lnTo>
                    <a:pt x="113" y="64824"/>
                  </a:lnTo>
                  <a:lnTo>
                    <a:pt x="0" y="59943"/>
                  </a:lnTo>
                  <a:lnTo>
                    <a:pt x="113" y="54834"/>
                  </a:lnTo>
                  <a:lnTo>
                    <a:pt x="795" y="49839"/>
                  </a:lnTo>
                  <a:lnTo>
                    <a:pt x="1704" y="44957"/>
                  </a:lnTo>
                  <a:lnTo>
                    <a:pt x="3295" y="40075"/>
                  </a:lnTo>
                  <a:lnTo>
                    <a:pt x="5227" y="35421"/>
                  </a:lnTo>
                  <a:lnTo>
                    <a:pt x="7500" y="30879"/>
                  </a:lnTo>
                  <a:lnTo>
                    <a:pt x="10113" y="26452"/>
                  </a:lnTo>
                  <a:lnTo>
                    <a:pt x="13295" y="22138"/>
                  </a:lnTo>
                  <a:lnTo>
                    <a:pt x="16818" y="18164"/>
                  </a:lnTo>
                  <a:lnTo>
                    <a:pt x="20227" y="14985"/>
                  </a:lnTo>
                  <a:lnTo>
                    <a:pt x="23863" y="12034"/>
                  </a:lnTo>
                  <a:lnTo>
                    <a:pt x="27500" y="9422"/>
                  </a:lnTo>
                  <a:lnTo>
                    <a:pt x="31363" y="7152"/>
                  </a:lnTo>
                  <a:lnTo>
                    <a:pt x="35454" y="5222"/>
                  </a:lnTo>
                  <a:lnTo>
                    <a:pt x="39431" y="3519"/>
                  </a:lnTo>
                  <a:lnTo>
                    <a:pt x="45795" y="1702"/>
                  </a:lnTo>
                  <a:lnTo>
                    <a:pt x="52272" y="454"/>
                  </a:lnTo>
                  <a:lnTo>
                    <a:pt x="58863" y="0"/>
                  </a:lnTo>
                  <a:close/>
                </a:path>
              </a:pathLst>
            </a:custGeom>
            <a:solidFill>
              <a:srgbClr val="7abc0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9" name="CustomShape 17"/>
            <p:cNvSpPr/>
            <p:nvPr/>
          </p:nvSpPr>
          <p:spPr>
            <a:xfrm>
              <a:off x="5082840" y="3162960"/>
              <a:ext cx="856440" cy="10990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33133" y="0"/>
                  </a:moveTo>
                  <a:lnTo>
                    <a:pt x="27811" y="4595"/>
                  </a:lnTo>
                  <a:lnTo>
                    <a:pt x="23004" y="9584"/>
                  </a:lnTo>
                  <a:lnTo>
                    <a:pt x="19055" y="14704"/>
                  </a:lnTo>
                  <a:lnTo>
                    <a:pt x="15622" y="19956"/>
                  </a:lnTo>
                  <a:lnTo>
                    <a:pt x="12703" y="25339"/>
                  </a:lnTo>
                  <a:lnTo>
                    <a:pt x="10300" y="30984"/>
                  </a:lnTo>
                  <a:lnTo>
                    <a:pt x="8927" y="36630"/>
                  </a:lnTo>
                  <a:lnTo>
                    <a:pt x="7896" y="42407"/>
                  </a:lnTo>
                  <a:lnTo>
                    <a:pt x="7725" y="48315"/>
                  </a:lnTo>
                  <a:lnTo>
                    <a:pt x="7896" y="53960"/>
                  </a:lnTo>
                  <a:lnTo>
                    <a:pt x="8927" y="59868"/>
                  </a:lnTo>
                  <a:lnTo>
                    <a:pt x="10300" y="65645"/>
                  </a:lnTo>
                  <a:lnTo>
                    <a:pt x="11845" y="69452"/>
                  </a:lnTo>
                  <a:lnTo>
                    <a:pt x="13562" y="73129"/>
                  </a:lnTo>
                  <a:lnTo>
                    <a:pt x="15622" y="76936"/>
                  </a:lnTo>
                  <a:lnTo>
                    <a:pt x="17854" y="80350"/>
                  </a:lnTo>
                  <a:lnTo>
                    <a:pt x="21459" y="85207"/>
                  </a:lnTo>
                  <a:lnTo>
                    <a:pt x="25579" y="89803"/>
                  </a:lnTo>
                  <a:lnTo>
                    <a:pt x="30214" y="94004"/>
                  </a:lnTo>
                  <a:lnTo>
                    <a:pt x="35193" y="98336"/>
                  </a:lnTo>
                  <a:lnTo>
                    <a:pt x="41030" y="102275"/>
                  </a:lnTo>
                  <a:lnTo>
                    <a:pt x="47381" y="105951"/>
                  </a:lnTo>
                  <a:lnTo>
                    <a:pt x="54077" y="108971"/>
                  </a:lnTo>
                  <a:lnTo>
                    <a:pt x="61115" y="111597"/>
                  </a:lnTo>
                  <a:lnTo>
                    <a:pt x="67982" y="113829"/>
                  </a:lnTo>
                  <a:lnTo>
                    <a:pt x="75193" y="115536"/>
                  </a:lnTo>
                  <a:lnTo>
                    <a:pt x="82746" y="116849"/>
                  </a:lnTo>
                  <a:lnTo>
                    <a:pt x="89957" y="117505"/>
                  </a:lnTo>
                  <a:lnTo>
                    <a:pt x="97510" y="117768"/>
                  </a:lnTo>
                  <a:lnTo>
                    <a:pt x="104892" y="117636"/>
                  </a:lnTo>
                  <a:lnTo>
                    <a:pt x="112446" y="116980"/>
                  </a:lnTo>
                  <a:lnTo>
                    <a:pt x="119999" y="115929"/>
                  </a:lnTo>
                  <a:lnTo>
                    <a:pt x="107811" y="118161"/>
                  </a:lnTo>
                  <a:lnTo>
                    <a:pt x="100772" y="119080"/>
                  </a:lnTo>
                  <a:lnTo>
                    <a:pt x="93733" y="119737"/>
                  </a:lnTo>
                  <a:lnTo>
                    <a:pt x="86351" y="120000"/>
                  </a:lnTo>
                  <a:lnTo>
                    <a:pt x="79313" y="119737"/>
                  </a:lnTo>
                  <a:lnTo>
                    <a:pt x="72103" y="118949"/>
                  </a:lnTo>
                  <a:lnTo>
                    <a:pt x="65064" y="117768"/>
                  </a:lnTo>
                  <a:lnTo>
                    <a:pt x="58197" y="116192"/>
                  </a:lnTo>
                  <a:lnTo>
                    <a:pt x="51330" y="113960"/>
                  </a:lnTo>
                  <a:lnTo>
                    <a:pt x="44806" y="111466"/>
                  </a:lnTo>
                  <a:lnTo>
                    <a:pt x="38454" y="108577"/>
                  </a:lnTo>
                  <a:lnTo>
                    <a:pt x="32274" y="105032"/>
                  </a:lnTo>
                  <a:lnTo>
                    <a:pt x="26437" y="101225"/>
                  </a:lnTo>
                  <a:lnTo>
                    <a:pt x="21630" y="97286"/>
                  </a:lnTo>
                  <a:lnTo>
                    <a:pt x="17339" y="93085"/>
                  </a:lnTo>
                  <a:lnTo>
                    <a:pt x="13218" y="88621"/>
                  </a:lnTo>
                  <a:lnTo>
                    <a:pt x="9957" y="84026"/>
                  </a:lnTo>
                  <a:lnTo>
                    <a:pt x="7725" y="80612"/>
                  </a:lnTo>
                  <a:lnTo>
                    <a:pt x="5836" y="77067"/>
                  </a:lnTo>
                  <a:lnTo>
                    <a:pt x="4120" y="73522"/>
                  </a:lnTo>
                  <a:lnTo>
                    <a:pt x="2746" y="69846"/>
                  </a:lnTo>
                  <a:lnTo>
                    <a:pt x="1373" y="64332"/>
                  </a:lnTo>
                  <a:lnTo>
                    <a:pt x="343" y="58687"/>
                  </a:lnTo>
                  <a:lnTo>
                    <a:pt x="0" y="53304"/>
                  </a:lnTo>
                  <a:lnTo>
                    <a:pt x="343" y="47658"/>
                  </a:lnTo>
                  <a:lnTo>
                    <a:pt x="1373" y="42144"/>
                  </a:lnTo>
                  <a:lnTo>
                    <a:pt x="2918" y="36630"/>
                  </a:lnTo>
                  <a:lnTo>
                    <a:pt x="4978" y="31247"/>
                  </a:lnTo>
                  <a:lnTo>
                    <a:pt x="7725" y="25995"/>
                  </a:lnTo>
                  <a:lnTo>
                    <a:pt x="10987" y="20875"/>
                  </a:lnTo>
                  <a:lnTo>
                    <a:pt x="14935" y="16017"/>
                  </a:lnTo>
                  <a:lnTo>
                    <a:pt x="19399" y="11291"/>
                  </a:lnTo>
                  <a:lnTo>
                    <a:pt x="24549" y="6958"/>
                  </a:lnTo>
                  <a:lnTo>
                    <a:pt x="33133" y="0"/>
                  </a:lnTo>
                  <a:close/>
                </a:path>
              </a:pathLst>
            </a:custGeom>
            <a:solidFill>
              <a:srgbClr val="5b8d08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50" name="Group 18"/>
            <p:cNvGrpSpPr/>
            <p:nvPr/>
          </p:nvGrpSpPr>
          <p:grpSpPr>
            <a:xfrm>
              <a:off x="5444280" y="3254400"/>
              <a:ext cx="573120" cy="492840"/>
              <a:chOff x="5444280" y="3254400"/>
              <a:chExt cx="573120" cy="492840"/>
            </a:xfrm>
          </p:grpSpPr>
          <p:sp>
            <p:nvSpPr>
              <p:cNvPr id="451" name="CustomShape 19"/>
              <p:cNvSpPr/>
              <p:nvPr/>
            </p:nvSpPr>
            <p:spPr>
              <a:xfrm>
                <a:off x="5635440" y="3255120"/>
                <a:ext cx="190440" cy="492120"/>
              </a:xfrm>
              <a:custGeom>
                <a:avLst/>
                <a:gdLst/>
                <a:ahLst/>
                <a:rect l="l" t="t" r="r" b="b"/>
                <a:pathLst>
                  <a:path w="6163" h="16440">
                    <a:moveTo>
                      <a:pt x="6162" y="3118"/>
                    </a:moveTo>
                    <a:lnTo>
                      <a:pt x="0" y="0"/>
                    </a:lnTo>
                    <a:lnTo>
                      <a:pt x="0" y="13322"/>
                    </a:lnTo>
                    <a:lnTo>
                      <a:pt x="6162" y="16440"/>
                    </a:lnTo>
                    <a:lnTo>
                      <a:pt x="6162" y="3118"/>
                    </a:lnTo>
                    <a:close/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2" name="CustomShape 20"/>
              <p:cNvSpPr/>
              <p:nvPr/>
            </p:nvSpPr>
            <p:spPr>
              <a:xfrm>
                <a:off x="5444280" y="3254400"/>
                <a:ext cx="189720" cy="486360"/>
              </a:xfrm>
              <a:custGeom>
                <a:avLst/>
                <a:gdLst/>
                <a:ahLst/>
                <a:rect l="l" t="t" r="r" b="b"/>
                <a:pathLst>
                  <a:path w="6138" h="16246">
                    <a:moveTo>
                      <a:pt x="6137" y="1"/>
                    </a:moveTo>
                    <a:lnTo>
                      <a:pt x="536" y="2850"/>
                    </a:lnTo>
                    <a:lnTo>
                      <a:pt x="536" y="2850"/>
                    </a:lnTo>
                    <a:lnTo>
                      <a:pt x="414" y="2899"/>
                    </a:lnTo>
                    <a:lnTo>
                      <a:pt x="317" y="2997"/>
                    </a:lnTo>
                    <a:lnTo>
                      <a:pt x="219" y="3094"/>
                    </a:lnTo>
                    <a:lnTo>
                      <a:pt x="146" y="3216"/>
                    </a:lnTo>
                    <a:lnTo>
                      <a:pt x="73" y="3313"/>
                    </a:lnTo>
                    <a:lnTo>
                      <a:pt x="24" y="3435"/>
                    </a:lnTo>
                    <a:lnTo>
                      <a:pt x="0" y="3557"/>
                    </a:lnTo>
                    <a:lnTo>
                      <a:pt x="0" y="3679"/>
                    </a:lnTo>
                    <a:lnTo>
                      <a:pt x="0" y="15880"/>
                    </a:lnTo>
                    <a:lnTo>
                      <a:pt x="0" y="15880"/>
                    </a:lnTo>
                    <a:lnTo>
                      <a:pt x="0" y="16002"/>
                    </a:lnTo>
                    <a:lnTo>
                      <a:pt x="49" y="16075"/>
                    </a:lnTo>
                    <a:lnTo>
                      <a:pt x="97" y="16148"/>
                    </a:lnTo>
                    <a:lnTo>
                      <a:pt x="170" y="16197"/>
                    </a:lnTo>
                    <a:lnTo>
                      <a:pt x="244" y="16221"/>
                    </a:lnTo>
                    <a:lnTo>
                      <a:pt x="341" y="16246"/>
                    </a:lnTo>
                    <a:lnTo>
                      <a:pt x="463" y="16221"/>
                    </a:lnTo>
                    <a:lnTo>
                      <a:pt x="560" y="16173"/>
                    </a:lnTo>
                    <a:lnTo>
                      <a:pt x="6137" y="13323"/>
                    </a:lnTo>
                    <a:lnTo>
                      <a:pt x="6137" y="1"/>
                    </a:lnTo>
                    <a:close/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3" name="CustomShape 21"/>
              <p:cNvSpPr/>
              <p:nvPr/>
            </p:nvSpPr>
            <p:spPr>
              <a:xfrm>
                <a:off x="5826960" y="3260880"/>
                <a:ext cx="190440" cy="485280"/>
              </a:xfrm>
              <a:custGeom>
                <a:avLst/>
                <a:gdLst/>
                <a:ahLst/>
                <a:rect l="l" t="t" r="r" b="b"/>
                <a:pathLst>
                  <a:path w="6163" h="16221">
                    <a:moveTo>
                      <a:pt x="5578" y="49"/>
                    </a:moveTo>
                    <a:lnTo>
                      <a:pt x="0" y="2898"/>
                    </a:lnTo>
                    <a:lnTo>
                      <a:pt x="0" y="16221"/>
                    </a:lnTo>
                    <a:lnTo>
                      <a:pt x="5626" y="13371"/>
                    </a:lnTo>
                    <a:lnTo>
                      <a:pt x="5626" y="13371"/>
                    </a:lnTo>
                    <a:lnTo>
                      <a:pt x="5724" y="13322"/>
                    </a:lnTo>
                    <a:lnTo>
                      <a:pt x="5845" y="13225"/>
                    </a:lnTo>
                    <a:lnTo>
                      <a:pt x="5918" y="13127"/>
                    </a:lnTo>
                    <a:lnTo>
                      <a:pt x="6016" y="13030"/>
                    </a:lnTo>
                    <a:lnTo>
                      <a:pt x="6065" y="12908"/>
                    </a:lnTo>
                    <a:lnTo>
                      <a:pt x="6113" y="12786"/>
                    </a:lnTo>
                    <a:lnTo>
                      <a:pt x="6138" y="12665"/>
                    </a:lnTo>
                    <a:lnTo>
                      <a:pt x="6162" y="12543"/>
                    </a:lnTo>
                    <a:lnTo>
                      <a:pt x="6162" y="341"/>
                    </a:lnTo>
                    <a:lnTo>
                      <a:pt x="6162" y="341"/>
                    </a:lnTo>
                    <a:lnTo>
                      <a:pt x="6138" y="219"/>
                    </a:lnTo>
                    <a:lnTo>
                      <a:pt x="6113" y="146"/>
                    </a:lnTo>
                    <a:lnTo>
                      <a:pt x="6065" y="73"/>
                    </a:lnTo>
                    <a:lnTo>
                      <a:pt x="5992" y="24"/>
                    </a:lnTo>
                    <a:lnTo>
                      <a:pt x="5894" y="0"/>
                    </a:lnTo>
                    <a:lnTo>
                      <a:pt x="5797" y="0"/>
                    </a:lnTo>
                    <a:lnTo>
                      <a:pt x="5699" y="0"/>
                    </a:lnTo>
                    <a:lnTo>
                      <a:pt x="5578" y="49"/>
                    </a:lnTo>
                    <a:lnTo>
                      <a:pt x="5578" y="49"/>
                    </a:lnTo>
                    <a:close/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4" name="CustomShape 22"/>
              <p:cNvSpPr/>
              <p:nvPr/>
            </p:nvSpPr>
            <p:spPr>
              <a:xfrm>
                <a:off x="5902920" y="3423240"/>
                <a:ext cx="56160" cy="29880"/>
              </a:xfrm>
              <a:custGeom>
                <a:avLst/>
                <a:gdLst/>
                <a:ahLst/>
                <a:rect l="l" t="t" r="r" b="b"/>
                <a:pathLst>
                  <a:path w="1852" h="1049">
                    <a:moveTo>
                      <a:pt x="1" y="1"/>
                    </a:moveTo>
                    <a:lnTo>
                      <a:pt x="1852" y="1048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5" name="CustomShape 23"/>
              <p:cNvSpPr/>
              <p:nvPr/>
            </p:nvSpPr>
            <p:spPr>
              <a:xfrm>
                <a:off x="5903640" y="3391560"/>
                <a:ext cx="54720" cy="92880"/>
              </a:xfrm>
              <a:custGeom>
                <a:avLst/>
                <a:gdLst/>
                <a:ahLst/>
                <a:rect l="l" t="t" r="r" b="b"/>
                <a:pathLst>
                  <a:path w="1803" h="3143">
                    <a:moveTo>
                      <a:pt x="1802" y="1"/>
                    </a:moveTo>
                    <a:lnTo>
                      <a:pt x="0" y="3142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6" name="CustomShape 24"/>
              <p:cNvSpPr/>
              <p:nvPr/>
            </p:nvSpPr>
            <p:spPr>
              <a:xfrm>
                <a:off x="5495040" y="3600720"/>
                <a:ext cx="360" cy="5760"/>
              </a:xfrm>
              <a:custGeom>
                <a:avLst/>
                <a:gdLst/>
                <a:ahLst/>
                <a:rect l="l" t="t" r="r" b="b"/>
                <a:pathLst>
                  <a:path w="1" h="244">
                    <a:moveTo>
                      <a:pt x="1" y="244"/>
                    </a:moveTo>
                    <a:lnTo>
                      <a:pt x="1" y="244"/>
                    </a:lnTo>
                    <a:lnTo>
                      <a:pt x="1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7" name="CustomShape 25"/>
              <p:cNvSpPr/>
              <p:nvPr/>
            </p:nvSpPr>
            <p:spPr>
              <a:xfrm>
                <a:off x="5498280" y="3562920"/>
                <a:ext cx="720" cy="13320"/>
              </a:xfrm>
              <a:custGeom>
                <a:avLst/>
                <a:gdLst/>
                <a:ahLst/>
                <a:rect l="l" t="t" r="r" b="b"/>
                <a:pathLst>
                  <a:path w="74" h="488">
                    <a:moveTo>
                      <a:pt x="0" y="488"/>
                    </a:moveTo>
                    <a:lnTo>
                      <a:pt x="73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8" name="CustomShape 26"/>
              <p:cNvSpPr/>
              <p:nvPr/>
            </p:nvSpPr>
            <p:spPr>
              <a:xfrm>
                <a:off x="5505120" y="3525480"/>
                <a:ext cx="3240" cy="13320"/>
              </a:xfrm>
              <a:custGeom>
                <a:avLst/>
                <a:gdLst/>
                <a:ahLst/>
                <a:rect l="l" t="t" r="r" b="b"/>
                <a:pathLst>
                  <a:path w="147" h="488">
                    <a:moveTo>
                      <a:pt x="0" y="488"/>
                    </a:moveTo>
                    <a:lnTo>
                      <a:pt x="98" y="147"/>
                    </a:lnTo>
                    <a:lnTo>
                      <a:pt x="147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9" name="CustomShape 27"/>
              <p:cNvSpPr/>
              <p:nvPr/>
            </p:nvSpPr>
            <p:spPr>
              <a:xfrm>
                <a:off x="5517000" y="3490560"/>
                <a:ext cx="4680" cy="11880"/>
              </a:xfrm>
              <a:custGeom>
                <a:avLst/>
                <a:gdLst/>
                <a:ahLst/>
                <a:rect l="l" t="t" r="r" b="b"/>
                <a:pathLst>
                  <a:path w="195" h="439">
                    <a:moveTo>
                      <a:pt x="0" y="439"/>
                    </a:moveTo>
                    <a:lnTo>
                      <a:pt x="195" y="25"/>
                    </a:lnTo>
                    <a:lnTo>
                      <a:pt x="195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0" name="CustomShape 28"/>
              <p:cNvSpPr/>
              <p:nvPr/>
            </p:nvSpPr>
            <p:spPr>
              <a:xfrm>
                <a:off x="5535360" y="3458160"/>
                <a:ext cx="7560" cy="10440"/>
              </a:xfrm>
              <a:custGeom>
                <a:avLst/>
                <a:gdLst/>
                <a:ahLst/>
                <a:rect l="l" t="t" r="r" b="b"/>
                <a:pathLst>
                  <a:path w="293" h="391">
                    <a:moveTo>
                      <a:pt x="1" y="391"/>
                    </a:moveTo>
                    <a:lnTo>
                      <a:pt x="74" y="269"/>
                    </a:lnTo>
                    <a:lnTo>
                      <a:pt x="293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1" name="CustomShape 29"/>
              <p:cNvSpPr/>
              <p:nvPr/>
            </p:nvSpPr>
            <p:spPr>
              <a:xfrm>
                <a:off x="5560920" y="3433320"/>
                <a:ext cx="11520" cy="6480"/>
              </a:xfrm>
              <a:custGeom>
                <a:avLst/>
                <a:gdLst/>
                <a:ahLst/>
                <a:rect l="l" t="t" r="r" b="b"/>
                <a:pathLst>
                  <a:path w="415" h="269">
                    <a:moveTo>
                      <a:pt x="1" y="269"/>
                    </a:moveTo>
                    <a:lnTo>
                      <a:pt x="25" y="244"/>
                    </a:lnTo>
                    <a:lnTo>
                      <a:pt x="220" y="123"/>
                    </a:lnTo>
                    <a:lnTo>
                      <a:pt x="415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2" name="CustomShape 30"/>
              <p:cNvSpPr/>
              <p:nvPr/>
            </p:nvSpPr>
            <p:spPr>
              <a:xfrm>
                <a:off x="5595840" y="3421080"/>
                <a:ext cx="12960" cy="1440"/>
              </a:xfrm>
              <a:custGeom>
                <a:avLst/>
                <a:gdLst/>
                <a:ahLst/>
                <a:rect l="l" t="t" r="r" b="b"/>
                <a:pathLst>
                  <a:path w="464" h="99">
                    <a:moveTo>
                      <a:pt x="1" y="98"/>
                    </a:moveTo>
                    <a:lnTo>
                      <a:pt x="220" y="50"/>
                    </a:lnTo>
                    <a:lnTo>
                      <a:pt x="464" y="1"/>
                    </a:lnTo>
                    <a:lnTo>
                      <a:pt x="464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3" name="CustomShape 31"/>
              <p:cNvSpPr/>
              <p:nvPr/>
            </p:nvSpPr>
            <p:spPr>
              <a:xfrm>
                <a:off x="5634720" y="3420360"/>
                <a:ext cx="13680" cy="720"/>
              </a:xfrm>
              <a:custGeom>
                <a:avLst/>
                <a:gdLst/>
                <a:ahLst/>
                <a:rect l="l" t="t" r="r" b="b"/>
                <a:pathLst>
                  <a:path w="488" h="74">
                    <a:moveTo>
                      <a:pt x="0" y="0"/>
                    </a:moveTo>
                    <a:lnTo>
                      <a:pt x="146" y="0"/>
                    </a:lnTo>
                    <a:lnTo>
                      <a:pt x="463" y="74"/>
                    </a:lnTo>
                    <a:lnTo>
                      <a:pt x="487" y="74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4" name="CustomShape 32"/>
              <p:cNvSpPr/>
              <p:nvPr/>
            </p:nvSpPr>
            <p:spPr>
              <a:xfrm>
                <a:off x="5671800" y="3432600"/>
                <a:ext cx="10080" cy="8280"/>
              </a:xfrm>
              <a:custGeom>
                <a:avLst/>
                <a:gdLst/>
                <a:ahLst/>
                <a:rect l="l" t="t" r="r" b="b"/>
                <a:pathLst>
                  <a:path w="366" h="318">
                    <a:moveTo>
                      <a:pt x="0" y="1"/>
                    </a:moveTo>
                    <a:lnTo>
                      <a:pt x="98" y="74"/>
                    </a:lnTo>
                    <a:lnTo>
                      <a:pt x="317" y="268"/>
                    </a:lnTo>
                    <a:lnTo>
                      <a:pt x="366" y="317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5" name="CustomShape 33"/>
              <p:cNvSpPr/>
              <p:nvPr/>
            </p:nvSpPr>
            <p:spPr>
              <a:xfrm>
                <a:off x="5696640" y="3461040"/>
                <a:ext cx="4680" cy="11880"/>
              </a:xfrm>
              <a:custGeom>
                <a:avLst/>
                <a:gdLst/>
                <a:ahLst/>
                <a:rect l="l" t="t" r="r" b="b"/>
                <a:pathLst>
                  <a:path w="196" h="439">
                    <a:moveTo>
                      <a:pt x="0" y="0"/>
                    </a:moveTo>
                    <a:lnTo>
                      <a:pt x="25" y="73"/>
                    </a:lnTo>
                    <a:lnTo>
                      <a:pt x="171" y="366"/>
                    </a:lnTo>
                    <a:lnTo>
                      <a:pt x="195" y="439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6" name="CustomShape 34"/>
              <p:cNvSpPr/>
              <p:nvPr/>
            </p:nvSpPr>
            <p:spPr>
              <a:xfrm>
                <a:off x="5711040" y="3496320"/>
                <a:ext cx="3240" cy="12600"/>
              </a:xfrm>
              <a:custGeom>
                <a:avLst/>
                <a:gdLst/>
                <a:ahLst/>
                <a:rect l="l" t="t" r="r" b="b"/>
                <a:pathLst>
                  <a:path w="148" h="464">
                    <a:moveTo>
                      <a:pt x="1" y="0"/>
                    </a:moveTo>
                    <a:lnTo>
                      <a:pt x="147" y="463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7" name="CustomShape 35"/>
              <p:cNvSpPr/>
              <p:nvPr/>
            </p:nvSpPr>
            <p:spPr>
              <a:xfrm>
                <a:off x="5722560" y="3532680"/>
                <a:ext cx="3240" cy="12600"/>
              </a:xfrm>
              <a:custGeom>
                <a:avLst/>
                <a:gdLst/>
                <a:ahLst/>
                <a:rect l="l" t="t" r="r" b="b"/>
                <a:pathLst>
                  <a:path w="147" h="463">
                    <a:moveTo>
                      <a:pt x="0" y="0"/>
                    </a:moveTo>
                    <a:lnTo>
                      <a:pt x="146" y="463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8" name="CustomShape 36"/>
              <p:cNvSpPr/>
              <p:nvPr/>
            </p:nvSpPr>
            <p:spPr>
              <a:xfrm>
                <a:off x="5734440" y="3569400"/>
                <a:ext cx="4680" cy="11880"/>
              </a:xfrm>
              <a:custGeom>
                <a:avLst/>
                <a:gdLst/>
                <a:ahLst/>
                <a:rect l="l" t="t" r="r" b="b"/>
                <a:pathLst>
                  <a:path w="196" h="440">
                    <a:moveTo>
                      <a:pt x="1" y="1"/>
                    </a:moveTo>
                    <a:lnTo>
                      <a:pt x="50" y="123"/>
                    </a:lnTo>
                    <a:lnTo>
                      <a:pt x="196" y="415"/>
                    </a:lnTo>
                    <a:lnTo>
                      <a:pt x="196" y="439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9" name="CustomShape 37"/>
              <p:cNvSpPr/>
              <p:nvPr/>
            </p:nvSpPr>
            <p:spPr>
              <a:xfrm>
                <a:off x="5752800" y="3602880"/>
                <a:ext cx="7560" cy="9720"/>
              </a:xfrm>
              <a:custGeom>
                <a:avLst/>
                <a:gdLst/>
                <a:ahLst/>
                <a:rect l="l" t="t" r="r" b="b"/>
                <a:pathLst>
                  <a:path w="293" h="366">
                    <a:moveTo>
                      <a:pt x="0" y="0"/>
                    </a:moveTo>
                    <a:lnTo>
                      <a:pt x="98" y="146"/>
                    </a:lnTo>
                    <a:lnTo>
                      <a:pt x="293" y="366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0" name="CustomShape 38"/>
              <p:cNvSpPr/>
              <p:nvPr/>
            </p:nvSpPr>
            <p:spPr>
              <a:xfrm>
                <a:off x="5781600" y="3628440"/>
                <a:ext cx="12240" cy="4320"/>
              </a:xfrm>
              <a:custGeom>
                <a:avLst/>
                <a:gdLst/>
                <a:ahLst/>
                <a:rect l="l" t="t" r="r" b="b"/>
                <a:pathLst>
                  <a:path w="440" h="196">
                    <a:moveTo>
                      <a:pt x="1" y="1"/>
                    </a:moveTo>
                    <a:lnTo>
                      <a:pt x="171" y="98"/>
                    </a:lnTo>
                    <a:lnTo>
                      <a:pt x="439" y="195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1" name="CustomShape 39"/>
              <p:cNvSpPr/>
              <p:nvPr/>
            </p:nvSpPr>
            <p:spPr>
              <a:xfrm>
                <a:off x="5818680" y="3638160"/>
                <a:ext cx="13680" cy="360"/>
              </a:xfrm>
              <a:custGeom>
                <a:avLst/>
                <a:gdLst/>
                <a:ahLst/>
                <a:rect l="l" t="t" r="r" b="b"/>
                <a:pathLst>
                  <a:path w="488" h="25">
                    <a:moveTo>
                      <a:pt x="0" y="0"/>
                    </a:moveTo>
                    <a:lnTo>
                      <a:pt x="49" y="25"/>
                    </a:lnTo>
                    <a:lnTo>
                      <a:pt x="487" y="0"/>
                    </a:lnTo>
                    <a:lnTo>
                      <a:pt x="487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2" name="CustomShape 40"/>
              <p:cNvSpPr/>
              <p:nvPr/>
            </p:nvSpPr>
            <p:spPr>
              <a:xfrm>
                <a:off x="5858280" y="3632400"/>
                <a:ext cx="12960" cy="2160"/>
              </a:xfrm>
              <a:custGeom>
                <a:avLst/>
                <a:gdLst/>
                <a:ahLst/>
                <a:rect l="l" t="t" r="r" b="b"/>
                <a:pathLst>
                  <a:path w="464" h="123">
                    <a:moveTo>
                      <a:pt x="1" y="122"/>
                    </a:moveTo>
                    <a:lnTo>
                      <a:pt x="196" y="73"/>
                    </a:lnTo>
                    <a:lnTo>
                      <a:pt x="464" y="0"/>
                    </a:lnTo>
                    <a:lnTo>
                      <a:pt x="464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3" name="CustomShape 41"/>
              <p:cNvSpPr/>
              <p:nvPr/>
            </p:nvSpPr>
            <p:spPr>
              <a:xfrm>
                <a:off x="5895360" y="3615480"/>
                <a:ext cx="11520" cy="6480"/>
              </a:xfrm>
              <a:custGeom>
                <a:avLst/>
                <a:gdLst/>
                <a:ahLst/>
                <a:rect l="l" t="t" r="r" b="b"/>
                <a:pathLst>
                  <a:path w="415" h="269">
                    <a:moveTo>
                      <a:pt x="0" y="268"/>
                    </a:moveTo>
                    <a:lnTo>
                      <a:pt x="195" y="146"/>
                    </a:lnTo>
                    <a:lnTo>
                      <a:pt x="390" y="0"/>
                    </a:lnTo>
                    <a:lnTo>
                      <a:pt x="414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4" name="CustomShape 42"/>
              <p:cNvSpPr/>
              <p:nvPr/>
            </p:nvSpPr>
            <p:spPr>
              <a:xfrm>
                <a:off x="5924880" y="3586320"/>
                <a:ext cx="6120" cy="11160"/>
              </a:xfrm>
              <a:custGeom>
                <a:avLst/>
                <a:gdLst/>
                <a:ahLst/>
                <a:rect l="l" t="t" r="r" b="b"/>
                <a:pathLst>
                  <a:path w="244" h="415">
                    <a:moveTo>
                      <a:pt x="0" y="414"/>
                    </a:moveTo>
                    <a:lnTo>
                      <a:pt x="24" y="365"/>
                    </a:lnTo>
                    <a:lnTo>
                      <a:pt x="146" y="195"/>
                    </a:lnTo>
                    <a:lnTo>
                      <a:pt x="244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5" name="CustomShape 43"/>
              <p:cNvSpPr/>
              <p:nvPr/>
            </p:nvSpPr>
            <p:spPr>
              <a:xfrm>
                <a:off x="5940720" y="3549600"/>
                <a:ext cx="1440" cy="13320"/>
              </a:xfrm>
              <a:custGeom>
                <a:avLst/>
                <a:gdLst/>
                <a:ahLst/>
                <a:rect l="l" t="t" r="r" b="b"/>
                <a:pathLst>
                  <a:path w="98" h="488">
                    <a:moveTo>
                      <a:pt x="0" y="487"/>
                    </a:moveTo>
                    <a:lnTo>
                      <a:pt x="49" y="293"/>
                    </a:lnTo>
                    <a:lnTo>
                      <a:pt x="98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6" name="CustomShape 44"/>
              <p:cNvSpPr/>
              <p:nvPr/>
            </p:nvSpPr>
            <p:spPr>
              <a:xfrm>
                <a:off x="5944680" y="3511440"/>
                <a:ext cx="360" cy="13320"/>
              </a:xfrm>
              <a:custGeom>
                <a:avLst/>
                <a:gdLst/>
                <a:ahLst/>
                <a:rect l="l" t="t" r="r" b="b"/>
                <a:pathLst>
                  <a:path w="25" h="488">
                    <a:moveTo>
                      <a:pt x="25" y="488"/>
                    </a:moveTo>
                    <a:lnTo>
                      <a:pt x="25" y="464"/>
                    </a:lnTo>
                    <a:lnTo>
                      <a:pt x="25" y="123"/>
                    </a:lnTo>
                    <a:lnTo>
                      <a:pt x="0" y="1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77" name="CustomShape 45"/>
              <p:cNvSpPr/>
              <p:nvPr/>
            </p:nvSpPr>
            <p:spPr>
              <a:xfrm>
                <a:off x="5939280" y="3479400"/>
                <a:ext cx="360" cy="5760"/>
              </a:xfrm>
              <a:custGeom>
                <a:avLst/>
                <a:gdLst/>
                <a:ahLst/>
                <a:rect l="l" t="t" r="r" b="b"/>
                <a:pathLst>
                  <a:path w="50" h="244">
                    <a:moveTo>
                      <a:pt x="49" y="244"/>
                    </a:moveTo>
                    <a:lnTo>
                      <a:pt x="49" y="244"/>
                    </a:lnTo>
                    <a:lnTo>
                      <a:pt x="1" y="0"/>
                    </a:lnTo>
                  </a:path>
                </a:pathLst>
              </a:custGeom>
              <a:noFill/>
              <a:ln w="12240">
                <a:solidFill>
                  <a:srgbClr val="7abc0c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78" name="CustomShape 46"/>
            <p:cNvSpPr/>
            <p:nvPr/>
          </p:nvSpPr>
          <p:spPr>
            <a:xfrm>
              <a:off x="5205960" y="3749400"/>
              <a:ext cx="1028520" cy="255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400" spc="-1" strike="noStrike">
                  <a:solidFill>
                    <a:srgbClr val="7f7f7f"/>
                  </a:solidFill>
                  <a:latin typeface="arial"/>
                  <a:ea typeface="Roboto Medium"/>
                </a:rPr>
                <a:t>simbólica</a:t>
              </a:r>
              <a:endParaRPr b="0" lang="pt-BR" sz="1400" spc="-1" strike="noStrike">
                <a:latin typeface="arial"/>
              </a:endParaRPr>
            </a:p>
          </p:txBody>
        </p:sp>
      </p:grpSp>
      <p:grpSp>
        <p:nvGrpSpPr>
          <p:cNvPr id="479" name="Group 47"/>
          <p:cNvGrpSpPr/>
          <p:nvPr/>
        </p:nvGrpSpPr>
        <p:grpSpPr>
          <a:xfrm>
            <a:off x="6153480" y="1404000"/>
            <a:ext cx="1320480" cy="1272600"/>
            <a:chOff x="6153480" y="1404000"/>
            <a:chExt cx="1320480" cy="1272600"/>
          </a:xfrm>
        </p:grpSpPr>
        <p:sp>
          <p:nvSpPr>
            <p:cNvPr id="480" name="CustomShape 48"/>
            <p:cNvSpPr/>
            <p:nvPr/>
          </p:nvSpPr>
          <p:spPr>
            <a:xfrm>
              <a:off x="6196680" y="1456200"/>
              <a:ext cx="1214280" cy="116316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1" name="CustomShape 49"/>
            <p:cNvSpPr/>
            <p:nvPr/>
          </p:nvSpPr>
          <p:spPr>
            <a:xfrm>
              <a:off x="6201000" y="1450800"/>
              <a:ext cx="1222920" cy="1178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8960" y="0"/>
                  </a:moveTo>
                  <a:lnTo>
                    <a:pt x="65565" y="244"/>
                  </a:lnTo>
                  <a:lnTo>
                    <a:pt x="70458" y="857"/>
                  </a:lnTo>
                  <a:lnTo>
                    <a:pt x="75351" y="1959"/>
                  </a:lnTo>
                  <a:lnTo>
                    <a:pt x="80122" y="3428"/>
                  </a:lnTo>
                  <a:lnTo>
                    <a:pt x="84770" y="5387"/>
                  </a:lnTo>
                  <a:lnTo>
                    <a:pt x="89296" y="7469"/>
                  </a:lnTo>
                  <a:lnTo>
                    <a:pt x="93700" y="10285"/>
                  </a:lnTo>
                  <a:lnTo>
                    <a:pt x="97859" y="13346"/>
                  </a:lnTo>
                  <a:lnTo>
                    <a:pt x="101896" y="17020"/>
                  </a:lnTo>
                  <a:lnTo>
                    <a:pt x="104831" y="20081"/>
                  </a:lnTo>
                  <a:lnTo>
                    <a:pt x="107645" y="23510"/>
                  </a:lnTo>
                  <a:lnTo>
                    <a:pt x="110214" y="26938"/>
                  </a:lnTo>
                  <a:lnTo>
                    <a:pt x="112415" y="30612"/>
                  </a:lnTo>
                  <a:lnTo>
                    <a:pt x="113639" y="33061"/>
                  </a:lnTo>
                  <a:lnTo>
                    <a:pt x="114862" y="35510"/>
                  </a:lnTo>
                  <a:lnTo>
                    <a:pt x="115840" y="38081"/>
                  </a:lnTo>
                  <a:lnTo>
                    <a:pt x="116819" y="40653"/>
                  </a:lnTo>
                  <a:lnTo>
                    <a:pt x="118287" y="45795"/>
                  </a:lnTo>
                  <a:lnTo>
                    <a:pt x="119388" y="51183"/>
                  </a:lnTo>
                  <a:lnTo>
                    <a:pt x="119877" y="56448"/>
                  </a:lnTo>
                  <a:lnTo>
                    <a:pt x="120000" y="61959"/>
                  </a:lnTo>
                  <a:lnTo>
                    <a:pt x="119633" y="67346"/>
                  </a:lnTo>
                  <a:lnTo>
                    <a:pt x="118654" y="72612"/>
                  </a:lnTo>
                  <a:lnTo>
                    <a:pt x="117308" y="78000"/>
                  </a:lnTo>
                  <a:lnTo>
                    <a:pt x="115351" y="83020"/>
                  </a:lnTo>
                  <a:lnTo>
                    <a:pt x="113027" y="88163"/>
                  </a:lnTo>
                  <a:lnTo>
                    <a:pt x="110214" y="92938"/>
                  </a:lnTo>
                  <a:lnTo>
                    <a:pt x="106911" y="97469"/>
                  </a:lnTo>
                  <a:lnTo>
                    <a:pt x="103119" y="101755"/>
                  </a:lnTo>
                  <a:lnTo>
                    <a:pt x="98837" y="105795"/>
                  </a:lnTo>
                  <a:lnTo>
                    <a:pt x="94311" y="109346"/>
                  </a:lnTo>
                  <a:lnTo>
                    <a:pt x="89541" y="112285"/>
                  </a:lnTo>
                  <a:lnTo>
                    <a:pt x="84525" y="114857"/>
                  </a:lnTo>
                  <a:lnTo>
                    <a:pt x="79510" y="116816"/>
                  </a:lnTo>
                  <a:lnTo>
                    <a:pt x="74128" y="118408"/>
                  </a:lnTo>
                  <a:lnTo>
                    <a:pt x="68623" y="119510"/>
                  </a:lnTo>
                  <a:lnTo>
                    <a:pt x="63241" y="120000"/>
                  </a:lnTo>
                  <a:lnTo>
                    <a:pt x="62507" y="120000"/>
                  </a:lnTo>
                  <a:lnTo>
                    <a:pt x="61773" y="120000"/>
                  </a:lnTo>
                  <a:lnTo>
                    <a:pt x="61162" y="120000"/>
                  </a:lnTo>
                  <a:lnTo>
                    <a:pt x="60305" y="120000"/>
                  </a:lnTo>
                  <a:lnTo>
                    <a:pt x="59449" y="120000"/>
                  </a:lnTo>
                  <a:lnTo>
                    <a:pt x="58837" y="120000"/>
                  </a:lnTo>
                  <a:lnTo>
                    <a:pt x="57981" y="120000"/>
                  </a:lnTo>
                  <a:lnTo>
                    <a:pt x="57125" y="120000"/>
                  </a:lnTo>
                  <a:lnTo>
                    <a:pt x="54801" y="119877"/>
                  </a:lnTo>
                  <a:lnTo>
                    <a:pt x="55657" y="119877"/>
                  </a:lnTo>
                  <a:lnTo>
                    <a:pt x="56391" y="119877"/>
                  </a:lnTo>
                  <a:lnTo>
                    <a:pt x="57125" y="119877"/>
                  </a:lnTo>
                  <a:lnTo>
                    <a:pt x="57859" y="119877"/>
                  </a:lnTo>
                  <a:lnTo>
                    <a:pt x="58593" y="119877"/>
                  </a:lnTo>
                  <a:lnTo>
                    <a:pt x="59204" y="119877"/>
                  </a:lnTo>
                  <a:lnTo>
                    <a:pt x="59938" y="119877"/>
                  </a:lnTo>
                  <a:lnTo>
                    <a:pt x="60550" y="119877"/>
                  </a:lnTo>
                  <a:lnTo>
                    <a:pt x="65932" y="119265"/>
                  </a:lnTo>
                  <a:lnTo>
                    <a:pt x="71070" y="118408"/>
                  </a:lnTo>
                  <a:lnTo>
                    <a:pt x="76207" y="116816"/>
                  </a:lnTo>
                  <a:lnTo>
                    <a:pt x="81100" y="114979"/>
                  </a:lnTo>
                  <a:lnTo>
                    <a:pt x="85871" y="112530"/>
                  </a:lnTo>
                  <a:lnTo>
                    <a:pt x="90519" y="109591"/>
                  </a:lnTo>
                  <a:lnTo>
                    <a:pt x="94923" y="106285"/>
                  </a:lnTo>
                  <a:lnTo>
                    <a:pt x="98960" y="102367"/>
                  </a:lnTo>
                  <a:lnTo>
                    <a:pt x="102507" y="98204"/>
                  </a:lnTo>
                  <a:lnTo>
                    <a:pt x="105810" y="93918"/>
                  </a:lnTo>
                  <a:lnTo>
                    <a:pt x="108623" y="89265"/>
                  </a:lnTo>
                  <a:lnTo>
                    <a:pt x="110703" y="84367"/>
                  </a:lnTo>
                  <a:lnTo>
                    <a:pt x="112538" y="79469"/>
                  </a:lnTo>
                  <a:lnTo>
                    <a:pt x="113883" y="74448"/>
                  </a:lnTo>
                  <a:lnTo>
                    <a:pt x="114740" y="69428"/>
                  </a:lnTo>
                  <a:lnTo>
                    <a:pt x="115107" y="64163"/>
                  </a:lnTo>
                  <a:lnTo>
                    <a:pt x="115107" y="59020"/>
                  </a:lnTo>
                  <a:lnTo>
                    <a:pt x="114617" y="53755"/>
                  </a:lnTo>
                  <a:lnTo>
                    <a:pt x="113516" y="48734"/>
                  </a:lnTo>
                  <a:lnTo>
                    <a:pt x="112171" y="43591"/>
                  </a:lnTo>
                  <a:lnTo>
                    <a:pt x="111192" y="41142"/>
                  </a:lnTo>
                  <a:lnTo>
                    <a:pt x="110214" y="38693"/>
                  </a:lnTo>
                  <a:lnTo>
                    <a:pt x="109113" y="36367"/>
                  </a:lnTo>
                  <a:lnTo>
                    <a:pt x="107889" y="34040"/>
                  </a:lnTo>
                  <a:lnTo>
                    <a:pt x="105688" y="30612"/>
                  </a:lnTo>
                  <a:lnTo>
                    <a:pt x="103241" y="27183"/>
                  </a:lnTo>
                  <a:lnTo>
                    <a:pt x="100672" y="24000"/>
                  </a:lnTo>
                  <a:lnTo>
                    <a:pt x="97614" y="20938"/>
                  </a:lnTo>
                  <a:lnTo>
                    <a:pt x="93944" y="17510"/>
                  </a:lnTo>
                  <a:lnTo>
                    <a:pt x="89785" y="14448"/>
                  </a:lnTo>
                  <a:lnTo>
                    <a:pt x="85749" y="11877"/>
                  </a:lnTo>
                  <a:lnTo>
                    <a:pt x="81345" y="9673"/>
                  </a:lnTo>
                  <a:lnTo>
                    <a:pt x="76819" y="7959"/>
                  </a:lnTo>
                  <a:lnTo>
                    <a:pt x="72293" y="6612"/>
                  </a:lnTo>
                  <a:lnTo>
                    <a:pt x="67522" y="5510"/>
                  </a:lnTo>
                  <a:lnTo>
                    <a:pt x="62874" y="4897"/>
                  </a:lnTo>
                  <a:lnTo>
                    <a:pt x="56636" y="4653"/>
                  </a:lnTo>
                  <a:lnTo>
                    <a:pt x="50275" y="5020"/>
                  </a:lnTo>
                  <a:lnTo>
                    <a:pt x="44036" y="6244"/>
                  </a:lnTo>
                  <a:lnTo>
                    <a:pt x="38042" y="8081"/>
                  </a:lnTo>
                  <a:lnTo>
                    <a:pt x="32171" y="10530"/>
                  </a:lnTo>
                  <a:lnTo>
                    <a:pt x="26544" y="13714"/>
                  </a:lnTo>
                  <a:lnTo>
                    <a:pt x="22996" y="16285"/>
                  </a:lnTo>
                  <a:lnTo>
                    <a:pt x="19571" y="18979"/>
                  </a:lnTo>
                  <a:lnTo>
                    <a:pt x="16269" y="22163"/>
                  </a:lnTo>
                  <a:lnTo>
                    <a:pt x="13822" y="24734"/>
                  </a:lnTo>
                  <a:lnTo>
                    <a:pt x="11620" y="27551"/>
                  </a:lnTo>
                  <a:lnTo>
                    <a:pt x="9785" y="30244"/>
                  </a:lnTo>
                  <a:lnTo>
                    <a:pt x="7828" y="33306"/>
                  </a:lnTo>
                  <a:lnTo>
                    <a:pt x="6360" y="36000"/>
                  </a:lnTo>
                  <a:lnTo>
                    <a:pt x="4892" y="38938"/>
                  </a:lnTo>
                  <a:lnTo>
                    <a:pt x="3669" y="41877"/>
                  </a:lnTo>
                  <a:lnTo>
                    <a:pt x="2813" y="44816"/>
                  </a:lnTo>
                  <a:lnTo>
                    <a:pt x="1712" y="48857"/>
                  </a:lnTo>
                  <a:lnTo>
                    <a:pt x="856" y="52775"/>
                  </a:lnTo>
                  <a:lnTo>
                    <a:pt x="244" y="56816"/>
                  </a:lnTo>
                  <a:lnTo>
                    <a:pt x="0" y="60734"/>
                  </a:lnTo>
                  <a:lnTo>
                    <a:pt x="122" y="58408"/>
                  </a:lnTo>
                  <a:lnTo>
                    <a:pt x="489" y="54367"/>
                  </a:lnTo>
                  <a:lnTo>
                    <a:pt x="978" y="50081"/>
                  </a:lnTo>
                  <a:lnTo>
                    <a:pt x="1834" y="45918"/>
                  </a:lnTo>
                  <a:lnTo>
                    <a:pt x="2935" y="41877"/>
                  </a:lnTo>
                  <a:lnTo>
                    <a:pt x="4036" y="38693"/>
                  </a:lnTo>
                  <a:lnTo>
                    <a:pt x="5259" y="35755"/>
                  </a:lnTo>
                  <a:lnTo>
                    <a:pt x="6605" y="32693"/>
                  </a:lnTo>
                  <a:lnTo>
                    <a:pt x="8195" y="29632"/>
                  </a:lnTo>
                  <a:lnTo>
                    <a:pt x="10152" y="26693"/>
                  </a:lnTo>
                  <a:lnTo>
                    <a:pt x="12232" y="23632"/>
                  </a:lnTo>
                  <a:lnTo>
                    <a:pt x="14556" y="20938"/>
                  </a:lnTo>
                  <a:lnTo>
                    <a:pt x="17003" y="18244"/>
                  </a:lnTo>
                  <a:lnTo>
                    <a:pt x="20428" y="14938"/>
                  </a:lnTo>
                  <a:lnTo>
                    <a:pt x="23975" y="12000"/>
                  </a:lnTo>
                  <a:lnTo>
                    <a:pt x="27645" y="9428"/>
                  </a:lnTo>
                  <a:lnTo>
                    <a:pt x="33516" y="6122"/>
                  </a:lnTo>
                  <a:lnTo>
                    <a:pt x="39633" y="3551"/>
                  </a:lnTo>
                  <a:lnTo>
                    <a:pt x="45993" y="1591"/>
                  </a:lnTo>
                  <a:lnTo>
                    <a:pt x="52477" y="367"/>
                  </a:lnTo>
                  <a:lnTo>
                    <a:pt x="58960" y="0"/>
                  </a:lnTo>
                  <a:close/>
                </a:path>
              </a:pathLst>
            </a:custGeom>
            <a:solidFill>
              <a:srgbClr val="1b7ea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2" name="CustomShape 50"/>
            <p:cNvSpPr/>
            <p:nvPr/>
          </p:nvSpPr>
          <p:spPr>
            <a:xfrm>
              <a:off x="6153480" y="1404000"/>
              <a:ext cx="1320480" cy="127260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8923" y="4423"/>
                  </a:moveTo>
                  <a:lnTo>
                    <a:pt x="52917" y="4763"/>
                  </a:lnTo>
                  <a:lnTo>
                    <a:pt x="46912" y="5897"/>
                  </a:lnTo>
                  <a:lnTo>
                    <a:pt x="41019" y="7712"/>
                  </a:lnTo>
                  <a:lnTo>
                    <a:pt x="35354" y="10094"/>
                  </a:lnTo>
                  <a:lnTo>
                    <a:pt x="29915" y="13156"/>
                  </a:lnTo>
                  <a:lnTo>
                    <a:pt x="26515" y="15538"/>
                  </a:lnTo>
                  <a:lnTo>
                    <a:pt x="23229" y="18260"/>
                  </a:lnTo>
                  <a:lnTo>
                    <a:pt x="20056" y="21323"/>
                  </a:lnTo>
                  <a:lnTo>
                    <a:pt x="17790" y="23818"/>
                  </a:lnTo>
                  <a:lnTo>
                    <a:pt x="15637" y="26313"/>
                  </a:lnTo>
                  <a:lnTo>
                    <a:pt x="13711" y="29149"/>
                  </a:lnTo>
                  <a:lnTo>
                    <a:pt x="11898" y="31871"/>
                  </a:lnTo>
                  <a:lnTo>
                    <a:pt x="10424" y="34706"/>
                  </a:lnTo>
                  <a:lnTo>
                    <a:pt x="9178" y="37542"/>
                  </a:lnTo>
                  <a:lnTo>
                    <a:pt x="8045" y="40264"/>
                  </a:lnTo>
                  <a:lnTo>
                    <a:pt x="7025" y="43213"/>
                  </a:lnTo>
                  <a:lnTo>
                    <a:pt x="5665" y="48090"/>
                  </a:lnTo>
                  <a:lnTo>
                    <a:pt x="4872" y="53081"/>
                  </a:lnTo>
                  <a:lnTo>
                    <a:pt x="4419" y="58185"/>
                  </a:lnTo>
                  <a:lnTo>
                    <a:pt x="4419" y="63175"/>
                  </a:lnTo>
                  <a:lnTo>
                    <a:pt x="4985" y="68279"/>
                  </a:lnTo>
                  <a:lnTo>
                    <a:pt x="6005" y="73270"/>
                  </a:lnTo>
                  <a:lnTo>
                    <a:pt x="7365" y="78034"/>
                  </a:lnTo>
                  <a:lnTo>
                    <a:pt x="9291" y="82911"/>
                  </a:lnTo>
                  <a:lnTo>
                    <a:pt x="11558" y="87448"/>
                  </a:lnTo>
                  <a:lnTo>
                    <a:pt x="14277" y="91871"/>
                  </a:lnTo>
                  <a:lnTo>
                    <a:pt x="17677" y="96068"/>
                  </a:lnTo>
                  <a:lnTo>
                    <a:pt x="21303" y="100037"/>
                  </a:lnTo>
                  <a:lnTo>
                    <a:pt x="24929" y="103213"/>
                  </a:lnTo>
                  <a:lnTo>
                    <a:pt x="28781" y="106049"/>
                  </a:lnTo>
                  <a:lnTo>
                    <a:pt x="32861" y="108657"/>
                  </a:lnTo>
                  <a:lnTo>
                    <a:pt x="37053" y="110586"/>
                  </a:lnTo>
                  <a:lnTo>
                    <a:pt x="41473" y="112400"/>
                  </a:lnTo>
                  <a:lnTo>
                    <a:pt x="45892" y="113761"/>
                  </a:lnTo>
                  <a:lnTo>
                    <a:pt x="50311" y="114782"/>
                  </a:lnTo>
                  <a:lnTo>
                    <a:pt x="54844" y="115349"/>
                  </a:lnTo>
                  <a:lnTo>
                    <a:pt x="56203" y="115463"/>
                  </a:lnTo>
                  <a:lnTo>
                    <a:pt x="57563" y="115576"/>
                  </a:lnTo>
                  <a:lnTo>
                    <a:pt x="58923" y="115576"/>
                  </a:lnTo>
                  <a:lnTo>
                    <a:pt x="60169" y="115576"/>
                  </a:lnTo>
                  <a:lnTo>
                    <a:pt x="60963" y="115576"/>
                  </a:lnTo>
                  <a:lnTo>
                    <a:pt x="61529" y="115576"/>
                  </a:lnTo>
                  <a:lnTo>
                    <a:pt x="62209" y="115576"/>
                  </a:lnTo>
                  <a:lnTo>
                    <a:pt x="62889" y="115576"/>
                  </a:lnTo>
                  <a:lnTo>
                    <a:pt x="67875" y="115122"/>
                  </a:lnTo>
                  <a:lnTo>
                    <a:pt x="72974" y="114102"/>
                  </a:lnTo>
                  <a:lnTo>
                    <a:pt x="77960" y="112627"/>
                  </a:lnTo>
                  <a:lnTo>
                    <a:pt x="82606" y="110812"/>
                  </a:lnTo>
                  <a:lnTo>
                    <a:pt x="87252" y="108431"/>
                  </a:lnTo>
                  <a:lnTo>
                    <a:pt x="91671" y="105708"/>
                  </a:lnTo>
                  <a:lnTo>
                    <a:pt x="95864" y="102419"/>
                  </a:lnTo>
                  <a:lnTo>
                    <a:pt x="99830" y="98676"/>
                  </a:lnTo>
                  <a:lnTo>
                    <a:pt x="103342" y="94706"/>
                  </a:lnTo>
                  <a:lnTo>
                    <a:pt x="106402" y="90510"/>
                  </a:lnTo>
                  <a:lnTo>
                    <a:pt x="109008" y="86086"/>
                  </a:lnTo>
                  <a:lnTo>
                    <a:pt x="111161" y="81323"/>
                  </a:lnTo>
                  <a:lnTo>
                    <a:pt x="112974" y="76672"/>
                  </a:lnTo>
                  <a:lnTo>
                    <a:pt x="114220" y="71682"/>
                  </a:lnTo>
                  <a:lnTo>
                    <a:pt x="115127" y="66805"/>
                  </a:lnTo>
                  <a:lnTo>
                    <a:pt x="115467" y="61814"/>
                  </a:lnTo>
                  <a:lnTo>
                    <a:pt x="115354" y="56710"/>
                  </a:lnTo>
                  <a:lnTo>
                    <a:pt x="114900" y="51833"/>
                  </a:lnTo>
                  <a:lnTo>
                    <a:pt x="113881" y="46843"/>
                  </a:lnTo>
                  <a:lnTo>
                    <a:pt x="112521" y="42079"/>
                  </a:lnTo>
                  <a:lnTo>
                    <a:pt x="111614" y="39697"/>
                  </a:lnTo>
                  <a:lnTo>
                    <a:pt x="110708" y="37315"/>
                  </a:lnTo>
                  <a:lnTo>
                    <a:pt x="109575" y="35047"/>
                  </a:lnTo>
                  <a:lnTo>
                    <a:pt x="108441" y="32778"/>
                  </a:lnTo>
                  <a:lnTo>
                    <a:pt x="106402" y="29376"/>
                  </a:lnTo>
                  <a:lnTo>
                    <a:pt x="104022" y="26200"/>
                  </a:lnTo>
                  <a:lnTo>
                    <a:pt x="101416" y="23024"/>
                  </a:lnTo>
                  <a:lnTo>
                    <a:pt x="98696" y="20189"/>
                  </a:lnTo>
                  <a:lnTo>
                    <a:pt x="94957" y="16786"/>
                  </a:lnTo>
                  <a:lnTo>
                    <a:pt x="91104" y="13950"/>
                  </a:lnTo>
                  <a:lnTo>
                    <a:pt x="87025" y="11342"/>
                  </a:lnTo>
                  <a:lnTo>
                    <a:pt x="82832" y="9413"/>
                  </a:lnTo>
                  <a:lnTo>
                    <a:pt x="78526" y="7599"/>
                  </a:lnTo>
                  <a:lnTo>
                    <a:pt x="74107" y="6238"/>
                  </a:lnTo>
                  <a:lnTo>
                    <a:pt x="69575" y="5217"/>
                  </a:lnTo>
                  <a:lnTo>
                    <a:pt x="65042" y="4650"/>
                  </a:lnTo>
                  <a:lnTo>
                    <a:pt x="58923" y="4423"/>
                  </a:lnTo>
                  <a:close/>
                  <a:moveTo>
                    <a:pt x="58923" y="0"/>
                  </a:moveTo>
                  <a:lnTo>
                    <a:pt x="65495" y="226"/>
                  </a:lnTo>
                  <a:lnTo>
                    <a:pt x="70254" y="907"/>
                  </a:lnTo>
                  <a:lnTo>
                    <a:pt x="75240" y="1928"/>
                  </a:lnTo>
                  <a:lnTo>
                    <a:pt x="80113" y="3402"/>
                  </a:lnTo>
                  <a:lnTo>
                    <a:pt x="84759" y="5330"/>
                  </a:lnTo>
                  <a:lnTo>
                    <a:pt x="89178" y="7599"/>
                  </a:lnTo>
                  <a:lnTo>
                    <a:pt x="93597" y="10207"/>
                  </a:lnTo>
                  <a:lnTo>
                    <a:pt x="97790" y="13383"/>
                  </a:lnTo>
                  <a:lnTo>
                    <a:pt x="101756" y="16786"/>
                  </a:lnTo>
                  <a:lnTo>
                    <a:pt x="104249" y="19508"/>
                  </a:lnTo>
                  <a:lnTo>
                    <a:pt x="106515" y="22117"/>
                  </a:lnTo>
                  <a:lnTo>
                    <a:pt x="108668" y="25066"/>
                  </a:lnTo>
                  <a:lnTo>
                    <a:pt x="110708" y="28015"/>
                  </a:lnTo>
                  <a:lnTo>
                    <a:pt x="112521" y="31077"/>
                  </a:lnTo>
                  <a:lnTo>
                    <a:pt x="114107" y="34026"/>
                  </a:lnTo>
                  <a:lnTo>
                    <a:pt x="115467" y="37202"/>
                  </a:lnTo>
                  <a:lnTo>
                    <a:pt x="116600" y="40491"/>
                  </a:lnTo>
                  <a:lnTo>
                    <a:pt x="118186" y="45708"/>
                  </a:lnTo>
                  <a:lnTo>
                    <a:pt x="119320" y="51039"/>
                  </a:lnTo>
                  <a:lnTo>
                    <a:pt x="119773" y="56483"/>
                  </a:lnTo>
                  <a:lnTo>
                    <a:pt x="120000" y="61814"/>
                  </a:lnTo>
                  <a:lnTo>
                    <a:pt x="119433" y="67258"/>
                  </a:lnTo>
                  <a:lnTo>
                    <a:pt x="118526" y="72589"/>
                  </a:lnTo>
                  <a:lnTo>
                    <a:pt x="117167" y="77920"/>
                  </a:lnTo>
                  <a:lnTo>
                    <a:pt x="115354" y="83024"/>
                  </a:lnTo>
                  <a:lnTo>
                    <a:pt x="112974" y="88128"/>
                  </a:lnTo>
                  <a:lnTo>
                    <a:pt x="110141" y="92892"/>
                  </a:lnTo>
                  <a:lnTo>
                    <a:pt x="106855" y="97429"/>
                  </a:lnTo>
                  <a:lnTo>
                    <a:pt x="103002" y="101739"/>
                  </a:lnTo>
                  <a:lnTo>
                    <a:pt x="99943" y="104801"/>
                  </a:lnTo>
                  <a:lnTo>
                    <a:pt x="96657" y="107637"/>
                  </a:lnTo>
                  <a:lnTo>
                    <a:pt x="93257" y="110018"/>
                  </a:lnTo>
                  <a:lnTo>
                    <a:pt x="89631" y="112173"/>
                  </a:lnTo>
                  <a:lnTo>
                    <a:pt x="85892" y="114215"/>
                  </a:lnTo>
                  <a:lnTo>
                    <a:pt x="82266" y="115803"/>
                  </a:lnTo>
                  <a:lnTo>
                    <a:pt x="78300" y="117277"/>
                  </a:lnTo>
                  <a:lnTo>
                    <a:pt x="74334" y="118298"/>
                  </a:lnTo>
                  <a:lnTo>
                    <a:pt x="70934" y="118979"/>
                  </a:lnTo>
                  <a:lnTo>
                    <a:pt x="67648" y="119546"/>
                  </a:lnTo>
                  <a:lnTo>
                    <a:pt x="64135" y="119886"/>
                  </a:lnTo>
                  <a:lnTo>
                    <a:pt x="60736" y="120000"/>
                  </a:lnTo>
                  <a:lnTo>
                    <a:pt x="59150" y="120000"/>
                  </a:lnTo>
                  <a:lnTo>
                    <a:pt x="57677" y="120000"/>
                  </a:lnTo>
                  <a:lnTo>
                    <a:pt x="55977" y="119886"/>
                  </a:lnTo>
                  <a:lnTo>
                    <a:pt x="54504" y="119773"/>
                  </a:lnTo>
                  <a:lnTo>
                    <a:pt x="49518" y="119092"/>
                  </a:lnTo>
                  <a:lnTo>
                    <a:pt x="44759" y="118071"/>
                  </a:lnTo>
                  <a:lnTo>
                    <a:pt x="39886" y="116597"/>
                  </a:lnTo>
                  <a:lnTo>
                    <a:pt x="35240" y="114669"/>
                  </a:lnTo>
                  <a:lnTo>
                    <a:pt x="30708" y="112400"/>
                  </a:lnTo>
                  <a:lnTo>
                    <a:pt x="26402" y="109792"/>
                  </a:lnTo>
                  <a:lnTo>
                    <a:pt x="22209" y="106729"/>
                  </a:lnTo>
                  <a:lnTo>
                    <a:pt x="18130" y="103213"/>
                  </a:lnTo>
                  <a:lnTo>
                    <a:pt x="14164" y="98903"/>
                  </a:lnTo>
                  <a:lnTo>
                    <a:pt x="10651" y="94253"/>
                  </a:lnTo>
                  <a:lnTo>
                    <a:pt x="7592" y="89489"/>
                  </a:lnTo>
                  <a:lnTo>
                    <a:pt x="5099" y="84385"/>
                  </a:lnTo>
                  <a:lnTo>
                    <a:pt x="3059" y="79168"/>
                  </a:lnTo>
                  <a:lnTo>
                    <a:pt x="1586" y="73837"/>
                  </a:lnTo>
                  <a:lnTo>
                    <a:pt x="566" y="68393"/>
                  </a:lnTo>
                  <a:lnTo>
                    <a:pt x="0" y="62948"/>
                  </a:lnTo>
                  <a:lnTo>
                    <a:pt x="0" y="57391"/>
                  </a:lnTo>
                  <a:lnTo>
                    <a:pt x="566" y="51947"/>
                  </a:lnTo>
                  <a:lnTo>
                    <a:pt x="1586" y="46502"/>
                  </a:lnTo>
                  <a:lnTo>
                    <a:pt x="2946" y="41058"/>
                  </a:lnTo>
                  <a:lnTo>
                    <a:pt x="4192" y="37882"/>
                  </a:lnTo>
                  <a:lnTo>
                    <a:pt x="5439" y="34706"/>
                  </a:lnTo>
                  <a:lnTo>
                    <a:pt x="7025" y="31531"/>
                  </a:lnTo>
                  <a:lnTo>
                    <a:pt x="8725" y="28582"/>
                  </a:lnTo>
                  <a:lnTo>
                    <a:pt x="10538" y="25860"/>
                  </a:lnTo>
                  <a:lnTo>
                    <a:pt x="12577" y="23137"/>
                  </a:lnTo>
                  <a:lnTo>
                    <a:pt x="14617" y="20642"/>
                  </a:lnTo>
                  <a:lnTo>
                    <a:pt x="16883" y="18147"/>
                  </a:lnTo>
                  <a:lnTo>
                    <a:pt x="20283" y="14971"/>
                  </a:lnTo>
                  <a:lnTo>
                    <a:pt x="23796" y="12022"/>
                  </a:lnTo>
                  <a:lnTo>
                    <a:pt x="27535" y="9413"/>
                  </a:lnTo>
                  <a:lnTo>
                    <a:pt x="31388" y="7032"/>
                  </a:lnTo>
                  <a:lnTo>
                    <a:pt x="35467" y="5217"/>
                  </a:lnTo>
                  <a:lnTo>
                    <a:pt x="39546" y="3516"/>
                  </a:lnTo>
                  <a:lnTo>
                    <a:pt x="45892" y="1587"/>
                  </a:lnTo>
                  <a:lnTo>
                    <a:pt x="52351" y="453"/>
                  </a:lnTo>
                  <a:lnTo>
                    <a:pt x="58923" y="0"/>
                  </a:lnTo>
                  <a:close/>
                </a:path>
              </a:pathLst>
            </a:custGeom>
            <a:solidFill>
              <a:srgbClr val="00bcd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CustomShape 51"/>
            <p:cNvSpPr/>
            <p:nvPr/>
          </p:nvSpPr>
          <p:spPr>
            <a:xfrm>
              <a:off x="6153480" y="2079360"/>
              <a:ext cx="568800" cy="59220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1575" y="11683"/>
                  </a:lnTo>
                  <a:lnTo>
                    <a:pt x="3938" y="23123"/>
                  </a:lnTo>
                  <a:lnTo>
                    <a:pt x="7352" y="34320"/>
                  </a:lnTo>
                  <a:lnTo>
                    <a:pt x="12078" y="45273"/>
                  </a:lnTo>
                  <a:lnTo>
                    <a:pt x="17855" y="55983"/>
                  </a:lnTo>
                  <a:lnTo>
                    <a:pt x="24945" y="65963"/>
                  </a:lnTo>
                  <a:lnTo>
                    <a:pt x="32822" y="75699"/>
                  </a:lnTo>
                  <a:lnTo>
                    <a:pt x="42013" y="84949"/>
                  </a:lnTo>
                  <a:lnTo>
                    <a:pt x="50415" y="92008"/>
                  </a:lnTo>
                  <a:lnTo>
                    <a:pt x="59606" y="98093"/>
                  </a:lnTo>
                  <a:lnTo>
                    <a:pt x="69059" y="103691"/>
                  </a:lnTo>
                  <a:lnTo>
                    <a:pt x="78774" y="108559"/>
                  </a:lnTo>
                  <a:lnTo>
                    <a:pt x="89015" y="112697"/>
                  </a:lnTo>
                  <a:lnTo>
                    <a:pt x="99256" y="115618"/>
                  </a:lnTo>
                  <a:lnTo>
                    <a:pt x="109496" y="118296"/>
                  </a:lnTo>
                  <a:lnTo>
                    <a:pt x="120000" y="120000"/>
                  </a:lnTo>
                  <a:lnTo>
                    <a:pt x="115798" y="119269"/>
                  </a:lnTo>
                  <a:lnTo>
                    <a:pt x="105295" y="117809"/>
                  </a:lnTo>
                  <a:lnTo>
                    <a:pt x="95317" y="115375"/>
                  </a:lnTo>
                  <a:lnTo>
                    <a:pt x="85339" y="112210"/>
                  </a:lnTo>
                  <a:lnTo>
                    <a:pt x="76148" y="108316"/>
                  </a:lnTo>
                  <a:lnTo>
                    <a:pt x="66695" y="103935"/>
                  </a:lnTo>
                  <a:lnTo>
                    <a:pt x="57505" y="98336"/>
                  </a:lnTo>
                  <a:lnTo>
                    <a:pt x="49102" y="92494"/>
                  </a:lnTo>
                  <a:lnTo>
                    <a:pt x="40962" y="85679"/>
                  </a:lnTo>
                  <a:lnTo>
                    <a:pt x="32035" y="76916"/>
                  </a:lnTo>
                  <a:lnTo>
                    <a:pt x="24157" y="67667"/>
                  </a:lnTo>
                  <a:lnTo>
                    <a:pt x="17592" y="57931"/>
                  </a:lnTo>
                  <a:lnTo>
                    <a:pt x="12078" y="47464"/>
                  </a:lnTo>
                  <a:lnTo>
                    <a:pt x="7352" y="37241"/>
                  </a:lnTo>
                  <a:lnTo>
                    <a:pt x="4201" y="26288"/>
                  </a:lnTo>
                  <a:lnTo>
                    <a:pt x="1838" y="15578"/>
                  </a:lnTo>
                  <a:lnTo>
                    <a:pt x="262" y="4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7ea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4" name="CustomShape 52"/>
            <p:cNvSpPr/>
            <p:nvPr/>
          </p:nvSpPr>
          <p:spPr>
            <a:xfrm>
              <a:off x="6273360" y="2198160"/>
              <a:ext cx="1028520" cy="255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pt-BR" sz="1400" spc="-1" strike="noStrike">
                  <a:solidFill>
                    <a:srgbClr val="7f7f7f"/>
                  </a:solidFill>
                  <a:latin typeface="arial"/>
                  <a:ea typeface="Roboto Medium"/>
                </a:rPr>
                <a:t>modelos</a:t>
              </a:r>
              <a:endParaRPr b="0" lang="pt-BR" sz="1400" spc="-1" strike="noStrike">
                <a:latin typeface="arial"/>
              </a:endParaRPr>
            </a:p>
          </p:txBody>
        </p:sp>
        <p:grpSp>
          <p:nvGrpSpPr>
            <p:cNvPr id="485" name="Group 53"/>
            <p:cNvGrpSpPr/>
            <p:nvPr/>
          </p:nvGrpSpPr>
          <p:grpSpPr>
            <a:xfrm>
              <a:off x="6584040" y="1738800"/>
              <a:ext cx="452520" cy="419040"/>
              <a:chOff x="6584040" y="1738800"/>
              <a:chExt cx="452520" cy="419040"/>
            </a:xfrm>
          </p:grpSpPr>
          <p:sp>
            <p:nvSpPr>
              <p:cNvPr id="486" name="CustomShape 54"/>
              <p:cNvSpPr/>
              <p:nvPr/>
            </p:nvSpPr>
            <p:spPr>
              <a:xfrm>
                <a:off x="6924960" y="1738800"/>
                <a:ext cx="74160" cy="71280"/>
              </a:xfrm>
              <a:custGeom>
                <a:avLst/>
                <a:gdLst/>
                <a:ahLst/>
                <a:rect l="l" t="t" r="r" b="b"/>
                <a:pathLst>
                  <a:path w="3581" h="3581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7" name="CustomShape 55"/>
              <p:cNvSpPr/>
              <p:nvPr/>
            </p:nvSpPr>
            <p:spPr>
              <a:xfrm>
                <a:off x="6659640" y="1760040"/>
                <a:ext cx="73440" cy="70920"/>
              </a:xfrm>
              <a:custGeom>
                <a:avLst/>
                <a:gdLst/>
                <a:ahLst/>
                <a:rect l="l" t="t" r="r" b="b"/>
                <a:pathLst>
                  <a:path w="3557" h="3557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8" name="CustomShape 56"/>
              <p:cNvSpPr/>
              <p:nvPr/>
            </p:nvSpPr>
            <p:spPr>
              <a:xfrm>
                <a:off x="6584040" y="1983600"/>
                <a:ext cx="74160" cy="71280"/>
              </a:xfrm>
              <a:custGeom>
                <a:avLst/>
                <a:gdLst/>
                <a:ahLst/>
                <a:rect l="l" t="t" r="r" b="b"/>
                <a:pathLst>
                  <a:path w="3581" h="3581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89" name="CustomShape 57"/>
              <p:cNvSpPr/>
              <p:nvPr/>
            </p:nvSpPr>
            <p:spPr>
              <a:xfrm>
                <a:off x="6769440" y="2087280"/>
                <a:ext cx="73440" cy="70560"/>
              </a:xfrm>
              <a:custGeom>
                <a:avLst/>
                <a:gdLst/>
                <a:ahLst/>
                <a:rect l="l" t="t" r="r" b="b"/>
                <a:pathLst>
                  <a:path w="3557" h="3533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0" name="CustomShape 58"/>
              <p:cNvSpPr/>
              <p:nvPr/>
            </p:nvSpPr>
            <p:spPr>
              <a:xfrm>
                <a:off x="6963120" y="1929600"/>
                <a:ext cx="73440" cy="71280"/>
              </a:xfrm>
              <a:custGeom>
                <a:avLst/>
                <a:gdLst/>
                <a:ahLst/>
                <a:rect l="l" t="t" r="r" b="b"/>
                <a:pathLst>
                  <a:path w="3557" h="3581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1" name="CustomShape 59"/>
              <p:cNvSpPr/>
              <p:nvPr/>
            </p:nvSpPr>
            <p:spPr>
              <a:xfrm>
                <a:off x="6734520" y="1866240"/>
                <a:ext cx="157680" cy="152640"/>
              </a:xfrm>
              <a:custGeom>
                <a:avLst/>
                <a:gdLst/>
                <a:ahLst/>
                <a:rect l="l" t="t" r="r" b="b"/>
                <a:pathLst>
                  <a:path w="7551" h="7576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2" name="CustomShape 60"/>
              <p:cNvSpPr/>
              <p:nvPr/>
            </p:nvSpPr>
            <p:spPr>
              <a:xfrm>
                <a:off x="6697080" y="1796400"/>
                <a:ext cx="67320" cy="84960"/>
              </a:xfrm>
              <a:custGeom>
                <a:avLst/>
                <a:gdLst/>
                <a:ahLst/>
                <a:rect l="l" t="t" r="r" b="b"/>
                <a:pathLst>
                  <a:path w="3264" h="4239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3" name="CustomShape 61"/>
              <p:cNvSpPr/>
              <p:nvPr/>
            </p:nvSpPr>
            <p:spPr>
              <a:xfrm>
                <a:off x="6865920" y="1775520"/>
                <a:ext cx="95760" cy="107640"/>
              </a:xfrm>
              <a:custGeom>
                <a:avLst/>
                <a:gdLst/>
                <a:ahLst/>
                <a:rect l="l" t="t" r="r" b="b"/>
                <a:pathLst>
                  <a:path w="4604" h="5359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4" name="CustomShape 62"/>
              <p:cNvSpPr/>
              <p:nvPr/>
            </p:nvSpPr>
            <p:spPr>
              <a:xfrm>
                <a:off x="6893280" y="1953000"/>
                <a:ext cx="105840" cy="11880"/>
              </a:xfrm>
              <a:custGeom>
                <a:avLst/>
                <a:gdLst/>
                <a:ahLst/>
                <a:rect l="l" t="t" r="r" b="b"/>
                <a:pathLst>
                  <a:path w="5091" h="659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5" name="CustomShape 63"/>
              <p:cNvSpPr/>
              <p:nvPr/>
            </p:nvSpPr>
            <p:spPr>
              <a:xfrm>
                <a:off x="6806880" y="2019960"/>
                <a:ext cx="2520" cy="101520"/>
              </a:xfrm>
              <a:custGeom>
                <a:avLst/>
                <a:gdLst/>
                <a:ahLst/>
                <a:rect l="l" t="t" r="r" b="b"/>
                <a:pathLst>
                  <a:path w="196" h="5067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96" name="CustomShape 64"/>
              <p:cNvSpPr/>
              <p:nvPr/>
            </p:nvSpPr>
            <p:spPr>
              <a:xfrm>
                <a:off x="6621480" y="1972800"/>
                <a:ext cx="117720" cy="46080"/>
              </a:xfrm>
              <a:custGeom>
                <a:avLst/>
                <a:gdLst/>
                <a:ahLst/>
                <a:rect l="l" t="t" r="r" b="b"/>
                <a:pathLst>
                  <a:path w="5651" h="234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12240">
                <a:solidFill>
                  <a:srgbClr val="00bcd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497" name="CustomShape 65"/>
          <p:cNvSpPr/>
          <p:nvPr/>
        </p:nvSpPr>
        <p:spPr>
          <a:xfrm>
            <a:off x="5380920" y="1787760"/>
            <a:ext cx="954720" cy="13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c107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98" name="CustomShape 66"/>
          <p:cNvSpPr/>
          <p:nvPr/>
        </p:nvSpPr>
        <p:spPr>
          <a:xfrm>
            <a:off x="5002920" y="2484720"/>
            <a:ext cx="484920" cy="741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98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99" name="CustomShape 67"/>
          <p:cNvSpPr/>
          <p:nvPr/>
        </p:nvSpPr>
        <p:spPr>
          <a:xfrm flipH="1">
            <a:off x="5883840" y="2526120"/>
            <a:ext cx="505800" cy="658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00bcd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0" name="CustomShape 68"/>
          <p:cNvSpPr/>
          <p:nvPr/>
        </p:nvSpPr>
        <p:spPr>
          <a:xfrm>
            <a:off x="5113800" y="2192400"/>
            <a:ext cx="540720" cy="790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7abc0c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1" name="CustomShape 69"/>
          <p:cNvSpPr/>
          <p:nvPr/>
        </p:nvSpPr>
        <p:spPr>
          <a:xfrm>
            <a:off x="5255280" y="1990080"/>
            <a:ext cx="954720" cy="132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00bcd4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02" name="CustomShape 70"/>
          <p:cNvSpPr/>
          <p:nvPr/>
        </p:nvSpPr>
        <p:spPr>
          <a:xfrm flipH="1">
            <a:off x="6205680" y="2455200"/>
            <a:ext cx="579960" cy="740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7abc0c"/>
            </a:solidFill>
            <a:round/>
            <a:head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2955960" y="408960"/>
            <a:ext cx="5573520" cy="60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15000"/>
              </a:lnSpc>
              <a:spcAft>
                <a:spcPts val="1599"/>
              </a:spcAft>
            </a:pPr>
            <a:r>
              <a:rPr b="0" lang="pt-BR" sz="1800" spc="-1" strike="noStrike">
                <a:solidFill>
                  <a:srgbClr val="ffffff"/>
                </a:solidFill>
                <a:latin typeface="arial"/>
                <a:ea typeface="Roboto Black"/>
              </a:rPr>
              <a:t>Sugestão: uso de imagens, gráficos e tabelas.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04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5" name="CustomShape 3"/>
          <p:cNvSpPr/>
          <p:nvPr/>
        </p:nvSpPr>
        <p:spPr>
          <a:xfrm>
            <a:off x="2955960" y="758880"/>
            <a:ext cx="5573520" cy="60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311760" y="3152160"/>
            <a:ext cx="8519040" cy="129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15000"/>
              </a:lnSpc>
              <a:spcAft>
                <a:spcPts val="1599"/>
              </a:spcAft>
            </a:pPr>
            <a:r>
              <a:rPr b="0" lang="pt-BR" sz="2000" spc="-1" strike="noStrike">
                <a:solidFill>
                  <a:srgbClr val="ffffff"/>
                </a:solidFill>
                <a:latin typeface="arial"/>
                <a:ea typeface="Roboto"/>
              </a:rPr>
              <a:t>Apresentação de </a:t>
            </a:r>
            <a:r>
              <a:rPr b="0" lang="pt-BR" sz="2000" spc="-1" strike="noStrike">
                <a:solidFill>
                  <a:srgbClr val="ffffff"/>
                </a:solidFill>
                <a:latin typeface="arial"/>
                <a:ea typeface="Roboto Black"/>
              </a:rPr>
              <a:t>valores impactantes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507" name="CustomShape 2"/>
          <p:cNvSpPr/>
          <p:nvPr/>
        </p:nvSpPr>
        <p:spPr>
          <a:xfrm>
            <a:off x="8472600" y="4739400"/>
            <a:ext cx="547200" cy="39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8" name="CustomShape 3"/>
          <p:cNvSpPr/>
          <p:nvPr/>
        </p:nvSpPr>
        <p:spPr>
          <a:xfrm>
            <a:off x="311760" y="1106280"/>
            <a:ext cx="8519040" cy="196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1" lang="pt-BR" sz="12000" spc="-1" strike="noStrike">
                <a:solidFill>
                  <a:srgbClr val="ffffff"/>
                </a:solidFill>
                <a:latin typeface="arial"/>
                <a:ea typeface="Roboto"/>
              </a:rPr>
              <a:t>75,8%</a:t>
            </a:r>
            <a:endParaRPr b="0" lang="pt-BR" sz="1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LibreOffice/6.3.4.2$Linux_X86_64 LibreOffice_project/30$Build-2</Application>
  <Words>483</Words>
  <Paragraphs>103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2020-02-19T11:48:15Z</dcterms:modified>
  <cp:revision>11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